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5" r:id="rId1"/>
  </p:sldMasterIdLst>
  <p:notesMasterIdLst>
    <p:notesMasterId r:id="rId27"/>
  </p:notesMasterIdLst>
  <p:handoutMasterIdLst>
    <p:handoutMasterId r:id="rId28"/>
  </p:handout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embeddedFontLst>
    <p:embeddedFont>
      <p:font typeface="Century Gothic" panose="020B0502020202020204" pitchFamily="34" charset="0"/>
      <p:regular r:id="rId29"/>
      <p:bold r:id="rId30"/>
      <p:italic r:id="rId31"/>
      <p:boldItalic r:id="rId32"/>
    </p:embeddedFont>
    <p:embeddedFont>
      <p:font typeface="Lobster"/>
      <p:regular r:id="rId33"/>
    </p:embeddedFont>
    <p:embeddedFont>
      <p:font typeface="Pacifico" pitchFamily="2" charset="77"/>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18"/>
  </p:normalViewPr>
  <p:slideViewPr>
    <p:cSldViewPr snapToGrid="0" snapToObjects="1">
      <p:cViewPr>
        <p:scale>
          <a:sx n="93" d="100"/>
          <a:sy n="93" d="100"/>
        </p:scale>
        <p:origin x="7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BFE34E9-8BD3-064A-B262-6803CAC12E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4A61983-FE2D-ED47-8D63-B39ECCCCBA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1A1C0D-3DE2-5345-8891-24DA0C11F6EC}" type="datetimeFigureOut">
              <a:rPr lang="fr-FR" smtClean="0"/>
              <a:t>20/02/2020</a:t>
            </a:fld>
            <a:endParaRPr lang="fr-FR"/>
          </a:p>
        </p:txBody>
      </p:sp>
      <p:sp>
        <p:nvSpPr>
          <p:cNvPr id="4" name="Espace réservé du pied de page 3">
            <a:extLst>
              <a:ext uri="{FF2B5EF4-FFF2-40B4-BE49-F238E27FC236}">
                <a16:creationId xmlns:a16="http://schemas.microsoft.com/office/drawing/2014/main" id="{0DD916B4-F0F4-4D41-9E6F-AE85A202FE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0501569-951C-D848-979E-FBB1C9D582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711A9-D2A0-2543-937C-A335979E0EAC}" type="slidenum">
              <a:rPr lang="fr-FR" smtClean="0"/>
              <a:t>‹N°›</a:t>
            </a:fld>
            <a:endParaRPr lang="fr-FR"/>
          </a:p>
        </p:txBody>
      </p:sp>
    </p:spTree>
    <p:extLst>
      <p:ext uri="{BB962C8B-B14F-4D97-AF65-F5344CB8AC3E}">
        <p14:creationId xmlns:p14="http://schemas.microsoft.com/office/powerpoint/2010/main" val="2367188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lisegravel.com/livres/affiches-a-imprime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tresshumain.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8fE8aw1YEE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On se présente et Julie explique l’activité de danse  - </a:t>
            </a:r>
            <a:r>
              <a:rPr lang="fr-CA" dirty="0" err="1"/>
              <a:t>Danza</a:t>
            </a:r>
            <a:r>
              <a:rPr lang="fr-CA" dirty="0"/>
              <a:t> </a:t>
            </a:r>
            <a:r>
              <a:rPr lang="fr-CA" dirty="0" err="1"/>
              <a:t>Kuduro</a:t>
            </a:r>
            <a:endParaRPr dirty="0"/>
          </a:p>
        </p:txBody>
      </p:sp>
      <p:sp>
        <p:nvSpPr>
          <p:cNvPr id="146" name="Google Shape;1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6dc2aed300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6dc2aed300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6dc2aed300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CA" sz="1400" i="0" dirty="0">
                <a:solidFill>
                  <a:srgbClr val="000000"/>
                </a:solidFill>
                <a:latin typeface="Century Gothic"/>
                <a:ea typeface="Century Gothic"/>
                <a:cs typeface="Century Gothic"/>
                <a:sym typeface="Century Gothic"/>
              </a:rPr>
              <a:t>Quand </a:t>
            </a:r>
            <a:r>
              <a:rPr lang="fr-CA" sz="1400" dirty="0">
                <a:solidFill>
                  <a:srgbClr val="000000"/>
                </a:solidFill>
                <a:latin typeface="Century Gothic"/>
                <a:ea typeface="Century Gothic"/>
                <a:cs typeface="Century Gothic"/>
                <a:sym typeface="Century Gothic"/>
              </a:rPr>
              <a:t>une personne avec un TSA</a:t>
            </a:r>
            <a:r>
              <a:rPr lang="fr-CA" sz="1400" i="0" dirty="0">
                <a:solidFill>
                  <a:srgbClr val="000000"/>
                </a:solidFill>
                <a:latin typeface="Century Gothic"/>
                <a:ea typeface="Century Gothic"/>
                <a:cs typeface="Century Gothic"/>
                <a:sym typeface="Century Gothic"/>
              </a:rPr>
              <a:t> se balance, saute, tourne en rond, fait des bruits de bouche ou est incapable de rester en place</a:t>
            </a:r>
            <a:r>
              <a:rPr lang="fr-CA" sz="1400" dirty="0">
                <a:solidFill>
                  <a:srgbClr val="000000"/>
                </a:solidFill>
                <a:latin typeface="Century Gothic"/>
                <a:ea typeface="Century Gothic"/>
                <a:cs typeface="Century Gothic"/>
                <a:sym typeface="Century Gothic"/>
              </a:rPr>
              <a:t>, c</a:t>
            </a:r>
            <a:r>
              <a:rPr lang="fr-CA" sz="1400" i="0" dirty="0">
                <a:solidFill>
                  <a:srgbClr val="000000"/>
                </a:solidFill>
                <a:latin typeface="Century Gothic"/>
                <a:ea typeface="Century Gothic"/>
                <a:cs typeface="Century Gothic"/>
                <a:sym typeface="Century Gothic"/>
              </a:rPr>
              <a:t>’est pour l’aident à assimiler l’information entrante. C’est est un mécanisme que son cerveau utilise pour l’aider à se réguler et à trouver son équilibre interne.</a:t>
            </a:r>
            <a:endParaRPr sz="1400" i="0"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sz="1400" dirty="0">
              <a:solidFill>
                <a:srgbClr val="000000"/>
              </a:solidFill>
              <a:latin typeface="Century Gothic"/>
              <a:ea typeface="Century Gothic"/>
              <a:cs typeface="Century Gothic"/>
              <a:sym typeface="Century Gothic"/>
            </a:endParaRPr>
          </a:p>
          <a:p>
            <a:pPr marL="228600" lvl="0" indent="-177800" algn="l" rtl="0">
              <a:lnSpc>
                <a:spcPct val="80000"/>
              </a:lnSpc>
              <a:spcBef>
                <a:spcPts val="0"/>
              </a:spcBef>
              <a:spcAft>
                <a:spcPts val="0"/>
              </a:spcAft>
              <a:buClr>
                <a:srgbClr val="000000"/>
              </a:buClr>
              <a:buSzPts val="1400"/>
              <a:buFont typeface="Century Gothic"/>
              <a:buChar char="•"/>
            </a:pPr>
            <a:r>
              <a:rPr lang="fr-CA" sz="1400" dirty="0">
                <a:solidFill>
                  <a:srgbClr val="000000"/>
                </a:solidFill>
                <a:latin typeface="Century Gothic"/>
                <a:ea typeface="Century Gothic"/>
                <a:cs typeface="Century Gothic"/>
                <a:sym typeface="Century Gothic"/>
              </a:rPr>
              <a:t>Aborde son environnement de manière totalement différente d’un non-autiste</a:t>
            </a:r>
            <a:endParaRPr sz="1400" dirty="0">
              <a:solidFill>
                <a:srgbClr val="000000"/>
              </a:solidFill>
              <a:latin typeface="Century Gothic"/>
              <a:ea typeface="Century Gothic"/>
              <a:cs typeface="Century Gothic"/>
              <a:sym typeface="Century Gothic"/>
            </a:endParaRPr>
          </a:p>
          <a:p>
            <a:pPr marL="228600" lvl="0" indent="-177800" algn="l" rtl="0">
              <a:lnSpc>
                <a:spcPct val="80000"/>
              </a:lnSpc>
              <a:spcBef>
                <a:spcPts val="1000"/>
              </a:spcBef>
              <a:spcAft>
                <a:spcPts val="0"/>
              </a:spcAft>
              <a:buClr>
                <a:srgbClr val="000000"/>
              </a:buClr>
              <a:buSzPts val="1400"/>
              <a:buFont typeface="Century Gothic"/>
              <a:buChar char="•"/>
            </a:pPr>
            <a:r>
              <a:rPr lang="fr-CA" sz="1400" dirty="0">
                <a:solidFill>
                  <a:srgbClr val="000000"/>
                </a:solidFill>
                <a:latin typeface="Century Gothic"/>
                <a:ea typeface="Century Gothic"/>
                <a:cs typeface="Century Gothic"/>
                <a:sym typeface="Century Gothic"/>
              </a:rPr>
              <a:t>Utilise davantage les aires sensorielles (perceptives) que celui des non-autistes</a:t>
            </a:r>
            <a:endParaRPr sz="1400" dirty="0">
              <a:solidFill>
                <a:srgbClr val="000000"/>
              </a:solidFill>
              <a:latin typeface="Century Gothic"/>
              <a:ea typeface="Century Gothic"/>
              <a:cs typeface="Century Gothic"/>
              <a:sym typeface="Century Gothic"/>
            </a:endParaRPr>
          </a:p>
          <a:p>
            <a:pPr marL="228600" lvl="0" indent="-177800" algn="l" rtl="0">
              <a:lnSpc>
                <a:spcPct val="80000"/>
              </a:lnSpc>
              <a:spcBef>
                <a:spcPts val="1000"/>
              </a:spcBef>
              <a:spcAft>
                <a:spcPts val="0"/>
              </a:spcAft>
              <a:buClr>
                <a:srgbClr val="000000"/>
              </a:buClr>
              <a:buSzPts val="1400"/>
              <a:buFont typeface="Century Gothic"/>
              <a:buChar char="•"/>
            </a:pPr>
            <a:r>
              <a:rPr lang="fr-CA" sz="1400" dirty="0">
                <a:solidFill>
                  <a:srgbClr val="000000"/>
                </a:solidFill>
                <a:latin typeface="Century Gothic"/>
                <a:ea typeface="Century Gothic"/>
                <a:cs typeface="Century Gothic"/>
                <a:sym typeface="Century Gothic"/>
              </a:rPr>
              <a:t>Traite plus aisément les informations concrètes, précises, objectives et fixes. Alors que le cerveau d’un non-autiste favorise des intérêts généraux, subjectifs et abstraits dont la socialisation fait partie.</a:t>
            </a:r>
            <a:endParaRPr sz="1400" dirty="0">
              <a:solidFill>
                <a:srgbClr val="000000"/>
              </a:solidFill>
              <a:latin typeface="Century Gothic"/>
              <a:ea typeface="Century Gothic"/>
              <a:cs typeface="Century Gothic"/>
              <a:sym typeface="Century Gothic"/>
            </a:endParaRPr>
          </a:p>
          <a:p>
            <a:pPr marL="228600" lvl="0" indent="-177800" algn="l" rtl="0">
              <a:lnSpc>
                <a:spcPct val="80000"/>
              </a:lnSpc>
              <a:spcBef>
                <a:spcPts val="1000"/>
              </a:spcBef>
              <a:spcAft>
                <a:spcPts val="0"/>
              </a:spcAft>
              <a:buClr>
                <a:srgbClr val="000000"/>
              </a:buClr>
              <a:buSzPts val="1400"/>
              <a:buFont typeface="Century Gothic"/>
              <a:buChar char="•"/>
            </a:pPr>
            <a:r>
              <a:rPr lang="fr-CA" sz="1400" dirty="0">
                <a:solidFill>
                  <a:srgbClr val="000000"/>
                </a:solidFill>
                <a:latin typeface="Century Gothic"/>
                <a:ea typeface="Century Gothic"/>
                <a:cs typeface="Century Gothic"/>
                <a:sym typeface="Century Gothic"/>
              </a:rPr>
              <a:t>Sa pensée en images est séquencée. </a:t>
            </a:r>
            <a:endParaRPr sz="1400" dirty="0">
              <a:solidFill>
                <a:srgbClr val="000000"/>
              </a:solidFill>
              <a:latin typeface="Century Gothic"/>
              <a:ea typeface="Century Gothic"/>
              <a:cs typeface="Century Gothic"/>
              <a:sym typeface="Century Gothic"/>
            </a:endParaRPr>
          </a:p>
          <a:p>
            <a:pPr marL="228600" lvl="0" indent="-177800" algn="l" rtl="0">
              <a:lnSpc>
                <a:spcPct val="80000"/>
              </a:lnSpc>
              <a:spcBef>
                <a:spcPts val="1000"/>
              </a:spcBef>
              <a:spcAft>
                <a:spcPts val="0"/>
              </a:spcAft>
              <a:buClr>
                <a:srgbClr val="000000"/>
              </a:buClr>
              <a:buSzPts val="1400"/>
              <a:buFont typeface="Century Gothic"/>
              <a:buChar char="•"/>
            </a:pPr>
            <a:r>
              <a:rPr lang="fr-CA" sz="1400" dirty="0">
                <a:solidFill>
                  <a:srgbClr val="000000"/>
                </a:solidFill>
                <a:latin typeface="Century Gothic"/>
                <a:ea typeface="Century Gothic"/>
                <a:cs typeface="Century Gothic"/>
                <a:sym typeface="Century Gothic"/>
              </a:rPr>
              <a:t>Lorsqu’un imprévu survient, comme dans les situations sociales où rien n’est prévisible, la personne ayant un TSA n’a aucun repère. </a:t>
            </a:r>
            <a:endParaRPr sz="1400" dirty="0">
              <a:solidFill>
                <a:srgbClr val="000000"/>
              </a:solidFill>
              <a:latin typeface="Century Gothic"/>
              <a:ea typeface="Century Gothic"/>
              <a:cs typeface="Century Gothic"/>
              <a:sym typeface="Century Gothic"/>
            </a:endParaRPr>
          </a:p>
          <a:p>
            <a:pPr marL="228600" lvl="0" indent="-177800" algn="l" rtl="0">
              <a:lnSpc>
                <a:spcPct val="80000"/>
              </a:lnSpc>
              <a:spcBef>
                <a:spcPts val="1000"/>
              </a:spcBef>
              <a:spcAft>
                <a:spcPts val="0"/>
              </a:spcAft>
              <a:buClr>
                <a:schemeClr val="lt1"/>
              </a:buClr>
              <a:buSzPts val="1400"/>
              <a:buFont typeface="Century Gothic"/>
              <a:buChar char="•"/>
            </a:pPr>
            <a:r>
              <a:rPr lang="fr-CA" sz="1400" dirty="0">
                <a:solidFill>
                  <a:srgbClr val="000000"/>
                </a:solidFill>
                <a:latin typeface="Century Gothic"/>
                <a:ea typeface="Century Gothic"/>
                <a:cs typeface="Century Gothic"/>
                <a:sym typeface="Century Gothic"/>
              </a:rPr>
              <a:t>Son schéma mental stable n’existe plus. Il doit rebâtir une nouvelle image, puis une nouvelle, puis une nouvelle…</a:t>
            </a:r>
            <a:endParaRPr sz="1400" dirty="0">
              <a:solidFill>
                <a:srgbClr val="000000"/>
              </a:solidFill>
              <a:latin typeface="Century Gothic"/>
              <a:ea typeface="Century Gothic"/>
              <a:cs typeface="Century Gothic"/>
              <a:sym typeface="Century Gothic"/>
            </a:endParaRPr>
          </a:p>
          <a:p>
            <a:pPr marL="0" lvl="0" indent="0" algn="l" rtl="0">
              <a:spcBef>
                <a:spcPts val="0"/>
              </a:spcBef>
              <a:spcAft>
                <a:spcPts val="0"/>
              </a:spcAft>
              <a:buNone/>
            </a:pPr>
            <a:endParaRPr dirty="0"/>
          </a:p>
        </p:txBody>
      </p:sp>
      <p:sp>
        <p:nvSpPr>
          <p:cNvPr id="233" name="Google Shape;2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c95d0d2f0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c95d0d2f0_1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JOSÉE aussi souvent que possible prévenir l’élève des changements, nouveautés ….mais il faut aussi lui enseigner des stratégies pour à tolérer le changement </a:t>
            </a:r>
            <a:endParaRPr dirty="0"/>
          </a:p>
        </p:txBody>
      </p:sp>
      <p:sp>
        <p:nvSpPr>
          <p:cNvPr id="239" name="Google Shape;239;g7c95d0d2f0_1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2becf3a5e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2becf3a5e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52becf3a5e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790"/>
              <a:buFont typeface="Century Gothic"/>
              <a:buNone/>
            </a:pPr>
            <a:r>
              <a:rPr lang="fr-CA" dirty="0">
                <a:solidFill>
                  <a:srgbClr val="000000"/>
                </a:solidFill>
                <a:latin typeface="Century Gothic"/>
                <a:ea typeface="Century Gothic"/>
                <a:cs typeface="Century Gothic"/>
                <a:sym typeface="Century Gothic"/>
              </a:rPr>
              <a:t>JOSÉE Les mains aux épaules P….</a:t>
            </a:r>
            <a:endParaRPr dirty="0">
              <a:solidFill>
                <a:srgbClr val="000000"/>
              </a:solidFill>
            </a:endParaRPr>
          </a:p>
        </p:txBody>
      </p:sp>
      <p:sp>
        <p:nvSpPr>
          <p:cNvPr id="254" name="Google Shape;2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6dc2aed300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6dc2aed300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a:t>Que sens-tu?</a:t>
            </a:r>
            <a:endParaRPr/>
          </a:p>
          <a:p>
            <a:pPr marL="0" lvl="0" indent="0" algn="l" rtl="0">
              <a:spcBef>
                <a:spcPts val="0"/>
              </a:spcBef>
              <a:spcAft>
                <a:spcPts val="0"/>
              </a:spcAft>
              <a:buNone/>
            </a:pPr>
            <a:r>
              <a:rPr lang="fr-CA"/>
              <a:t>Qu’entends-tu?</a:t>
            </a:r>
            <a:endParaRPr/>
          </a:p>
          <a:p>
            <a:pPr marL="0" lvl="0" indent="0" algn="l" rtl="0">
              <a:spcBef>
                <a:spcPts val="0"/>
              </a:spcBef>
              <a:spcAft>
                <a:spcPts val="0"/>
              </a:spcAft>
              <a:buNone/>
            </a:pPr>
            <a:r>
              <a:rPr lang="fr-CA"/>
              <a:t>Que vois-tu?</a:t>
            </a:r>
            <a:endParaRPr/>
          </a:p>
          <a:p>
            <a:pPr marL="0" lvl="0" indent="0" algn="l" rtl="0">
              <a:spcBef>
                <a:spcPts val="0"/>
              </a:spcBef>
              <a:spcAft>
                <a:spcPts val="0"/>
              </a:spcAft>
              <a:buNone/>
            </a:pPr>
            <a:r>
              <a:rPr lang="fr-CA"/>
              <a:t>Qu’est-ce que tu retrouves autour de toi?</a:t>
            </a:r>
            <a:endParaRPr/>
          </a:p>
          <a:p>
            <a:pPr marL="0" lvl="0" indent="0" algn="l" rtl="0">
              <a:spcBef>
                <a:spcPts val="0"/>
              </a:spcBef>
              <a:spcAft>
                <a:spcPts val="0"/>
              </a:spcAft>
              <a:buNone/>
            </a:pPr>
            <a:r>
              <a:rPr lang="fr-CA"/>
              <a:t>Fait-il chaud ou froid?</a:t>
            </a:r>
            <a:endParaRPr/>
          </a:p>
          <a:p>
            <a:pPr marL="0" lvl="0" indent="0" algn="l" rtl="0">
              <a:spcBef>
                <a:spcPts val="0"/>
              </a:spcBef>
              <a:spcAft>
                <a:spcPts val="0"/>
              </a:spcAft>
              <a:buNone/>
            </a:pPr>
            <a:r>
              <a:rPr lang="fr-CA"/>
              <a:t>Quelle saveur te viens à la bouche?</a:t>
            </a:r>
            <a:endParaRPr/>
          </a:p>
          <a:p>
            <a:pPr marL="0" lvl="0" indent="0" algn="l" rtl="0">
              <a:spcBef>
                <a:spcPts val="0"/>
              </a:spcBef>
              <a:spcAft>
                <a:spcPts val="0"/>
              </a:spcAft>
              <a:buNone/>
            </a:pPr>
            <a:r>
              <a:rPr lang="fr-CA"/>
              <a:t>Qu’est-e que tu peux toucher?</a:t>
            </a:r>
            <a:endParaRPr/>
          </a:p>
          <a:p>
            <a:pPr marL="0" lvl="0" indent="0" algn="l" rtl="0">
              <a:spcBef>
                <a:spcPts val="0"/>
              </a:spcBef>
              <a:spcAft>
                <a:spcPts val="0"/>
              </a:spcAft>
              <a:buNone/>
            </a:pPr>
            <a:endParaRPr/>
          </a:p>
          <a:p>
            <a:pPr marL="0" lvl="0" indent="0" algn="l" rtl="0">
              <a:spcBef>
                <a:spcPts val="0"/>
              </a:spcBef>
              <a:spcAft>
                <a:spcPts val="0"/>
              </a:spcAft>
              <a:buNone/>
            </a:pPr>
            <a:r>
              <a:rPr lang="fr-CA"/>
              <a:t>Partage!!</a:t>
            </a:r>
            <a:endParaRPr/>
          </a:p>
          <a:p>
            <a:pPr marL="0" lvl="0" indent="0" algn="l" rtl="0">
              <a:spcBef>
                <a:spcPts val="0"/>
              </a:spcBef>
              <a:spcAft>
                <a:spcPts val="0"/>
              </a:spcAft>
              <a:buNone/>
            </a:pPr>
            <a:endParaRPr/>
          </a:p>
        </p:txBody>
      </p:sp>
      <p:sp>
        <p:nvSpPr>
          <p:cNvPr id="261" name="Google Shape;261;g6dc2aed300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c95d0d2f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c95d0d2f0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JOSÉE </a:t>
            </a:r>
            <a:endParaRPr dirty="0"/>
          </a:p>
        </p:txBody>
      </p:sp>
      <p:sp>
        <p:nvSpPr>
          <p:cNvPr id="268" name="Google Shape;268;g7c95d0d2f0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6dc2aed300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6dc2aed300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Met toi dans la peau de l’enfant. </a:t>
            </a:r>
            <a:endParaRPr dirty="0"/>
          </a:p>
          <a:p>
            <a:pPr marL="457200" lvl="0" indent="-317500" algn="l" rtl="0">
              <a:spcBef>
                <a:spcPts val="0"/>
              </a:spcBef>
              <a:spcAft>
                <a:spcPts val="0"/>
              </a:spcAft>
              <a:buSzPts val="1400"/>
              <a:buChar char="-"/>
            </a:pPr>
            <a:r>
              <a:rPr lang="fr-CA" dirty="0"/>
              <a:t>Quels sont les signes et comportements d’un enfant qui vit de l’anxiété.</a:t>
            </a:r>
            <a:endParaRPr dirty="0"/>
          </a:p>
          <a:p>
            <a:pPr marL="457200" lvl="0" indent="-317500" algn="l" rtl="0">
              <a:spcBef>
                <a:spcPts val="0"/>
              </a:spcBef>
              <a:spcAft>
                <a:spcPts val="0"/>
              </a:spcAft>
              <a:buSzPts val="1400"/>
              <a:buChar char="-"/>
            </a:pPr>
            <a:r>
              <a:rPr lang="fr-CA" dirty="0"/>
              <a:t>Quels sont les paroles dites, les actions faites, etc. </a:t>
            </a:r>
            <a:endParaRPr dirty="0"/>
          </a:p>
          <a:p>
            <a:pPr marL="0" lvl="0" indent="0" algn="l" rtl="0">
              <a:spcBef>
                <a:spcPts val="0"/>
              </a:spcBef>
              <a:spcAft>
                <a:spcPts val="0"/>
              </a:spcAft>
              <a:buNone/>
            </a:pPr>
            <a:r>
              <a:rPr lang="fr-CA" dirty="0"/>
              <a:t>Par la suite, comment l’enfant peut-il gérer cette anxiété?</a:t>
            </a:r>
            <a:endParaRPr dirty="0"/>
          </a:p>
          <a:p>
            <a:pPr marL="0" lvl="0" indent="0" algn="l" rtl="0">
              <a:spcBef>
                <a:spcPts val="0"/>
              </a:spcBef>
              <a:spcAft>
                <a:spcPts val="0"/>
              </a:spcAft>
              <a:buNone/>
            </a:pPr>
            <a:endParaRPr dirty="0"/>
          </a:p>
        </p:txBody>
      </p:sp>
      <p:sp>
        <p:nvSpPr>
          <p:cNvPr id="275" name="Google Shape;275;g6dc2aed300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6dc2aed300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6dc2aed300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6dc2aed300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dc2aed300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dc2aed300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6dc2aed300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2becf3a5e_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2becf3a5e_2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a:t>En équipe se questionner sur les caractéristiques pour 4 min...ensuite en revient en grand groupe  </a:t>
            </a:r>
            <a:endParaRPr/>
          </a:p>
        </p:txBody>
      </p:sp>
      <p:sp>
        <p:nvSpPr>
          <p:cNvPr id="164" name="Google Shape;164;g52becf3a5e_2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7c95d0d2f0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7c95d0d2f0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7c95d0d2f0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c95d0d2f0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c95d0d2f0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JOSÉE :Inventer un jeu/une bande dessinée</a:t>
            </a:r>
            <a:endParaRPr dirty="0"/>
          </a:p>
        </p:txBody>
      </p:sp>
      <p:sp>
        <p:nvSpPr>
          <p:cNvPr id="306" name="Google Shape;306;g7c95d0d2f0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c95d0d2f0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7c95d0d2f0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 </a:t>
            </a:r>
            <a:endParaRPr dirty="0"/>
          </a:p>
        </p:txBody>
      </p:sp>
      <p:sp>
        <p:nvSpPr>
          <p:cNvPr id="314" name="Google Shape;314;g7c95d0d2f0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2becf3a5e_2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2becf3a5e_2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JOSÉE </a:t>
            </a:r>
            <a:endParaRPr dirty="0"/>
          </a:p>
        </p:txBody>
      </p:sp>
      <p:sp>
        <p:nvSpPr>
          <p:cNvPr id="321" name="Google Shape;321;g52becf3a5e_2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sz="1100" u="sng" dirty="0">
                <a:solidFill>
                  <a:schemeClr val="hlink"/>
                </a:solidFill>
                <a:latin typeface="Arial"/>
                <a:ea typeface="Arial"/>
                <a:cs typeface="Arial"/>
                <a:sym typeface="Arial"/>
                <a:hlinkClick r:id="rId3"/>
              </a:rPr>
              <a:t>http://elisegravel.com/livres/affiches-a-imprimer/</a:t>
            </a:r>
            <a:r>
              <a:rPr lang="fr-CA" dirty="0"/>
              <a:t> </a:t>
            </a:r>
          </a:p>
          <a:p>
            <a:pPr marL="0" lvl="0" indent="0" algn="l" rtl="0">
              <a:spcBef>
                <a:spcPts val="0"/>
              </a:spcBef>
              <a:spcAft>
                <a:spcPts val="0"/>
              </a:spcAft>
              <a:buNone/>
            </a:pPr>
            <a:endParaRPr lang="fr-CA" dirty="0"/>
          </a:p>
          <a:p>
            <a:pPr marL="0" lvl="0" indent="0" algn="l" rtl="0">
              <a:spcBef>
                <a:spcPts val="0"/>
              </a:spcBef>
              <a:spcAft>
                <a:spcPts val="0"/>
              </a:spcAft>
              <a:buNone/>
            </a:pPr>
            <a:endParaRPr dirty="0"/>
          </a:p>
        </p:txBody>
      </p:sp>
      <p:sp>
        <p:nvSpPr>
          <p:cNvPr id="327" name="Google Shape;3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7e764f216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7e764f2164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7e764f2164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2becf3a5e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2becf3a5e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fr-CA" sz="1100" u="sng" dirty="0">
              <a:solidFill>
                <a:schemeClr val="hlink"/>
              </a:solidFill>
              <a:latin typeface="Arial"/>
              <a:ea typeface="Arial"/>
              <a:cs typeface="Arial"/>
              <a:sym typeface="Arial"/>
              <a:hlinkClick r:id="rId3"/>
            </a:endParaRPr>
          </a:p>
          <a:p>
            <a:pPr marL="0" lvl="0" indent="0" algn="l" rtl="0">
              <a:spcBef>
                <a:spcPts val="0"/>
              </a:spcBef>
              <a:spcAft>
                <a:spcPts val="0"/>
              </a:spcAft>
              <a:buNone/>
            </a:pPr>
            <a:endParaRPr lang="fr-CA" sz="1100" u="sng" dirty="0">
              <a:solidFill>
                <a:schemeClr val="hlink"/>
              </a:solidFill>
              <a:latin typeface="Arial"/>
              <a:ea typeface="Arial"/>
              <a:cs typeface="Arial"/>
              <a:sym typeface="Arial"/>
              <a:hlinkClick r:id="rId3"/>
            </a:endParaRPr>
          </a:p>
          <a:p>
            <a:pPr marL="0" lvl="0" indent="0" algn="l" rtl="0">
              <a:spcBef>
                <a:spcPts val="0"/>
              </a:spcBef>
              <a:spcAft>
                <a:spcPts val="0"/>
              </a:spcAft>
              <a:buNone/>
            </a:pPr>
            <a:endParaRPr dirty="0"/>
          </a:p>
        </p:txBody>
      </p:sp>
      <p:sp>
        <p:nvSpPr>
          <p:cNvPr id="173" name="Google Shape;173;g52becf3a5e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2becf3a5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2becf3a5e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CA" dirty="0"/>
              <a:t>Josée </a:t>
            </a:r>
            <a:endParaRPr dirty="0"/>
          </a:p>
        </p:txBody>
      </p:sp>
      <p:sp>
        <p:nvSpPr>
          <p:cNvPr id="154" name="Google Shape;154;g52becf3a5e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c95d0d2f0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c95d0d2f0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JOSÉE  : Qu’est-ce que vous voyez?</a:t>
            </a:r>
            <a:endParaRPr dirty="0"/>
          </a:p>
          <a:p>
            <a:pPr marL="0" lvl="0" indent="0" algn="l" rtl="0">
              <a:spcBef>
                <a:spcPts val="0"/>
              </a:spcBef>
              <a:spcAft>
                <a:spcPts val="0"/>
              </a:spcAft>
              <a:buNone/>
            </a:pPr>
            <a:r>
              <a:rPr lang="fr-CA" dirty="0"/>
              <a:t>Qu’est-ce qu’il manque?</a:t>
            </a:r>
            <a:endParaRPr dirty="0"/>
          </a:p>
        </p:txBody>
      </p:sp>
      <p:sp>
        <p:nvSpPr>
          <p:cNvPr id="185" name="Google Shape;185;g7c95d0d2f0_1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c95d0d2f0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c95d0d2f0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JOSÉE </a:t>
            </a:r>
            <a:endParaRPr dirty="0"/>
          </a:p>
        </p:txBody>
      </p:sp>
      <p:sp>
        <p:nvSpPr>
          <p:cNvPr id="198" name="Google Shape;198;g7c95d0d2f0_1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e95d13613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e95d13613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dirty="0"/>
              <a:t>JOSÉE Comment pensez-vous que les enfants se comportent? Quels sont les signes de l’anxiété qui sont observables?</a:t>
            </a:r>
            <a:endParaRPr dirty="0"/>
          </a:p>
        </p:txBody>
      </p:sp>
      <p:sp>
        <p:nvSpPr>
          <p:cNvPr id="204" name="Google Shape;204;g6e95d13613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ba8ce5ca0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ba8ce5ca0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fr-CA">
                <a:latin typeface="Century Gothic"/>
                <a:ea typeface="Century Gothic"/>
                <a:cs typeface="Century Gothic"/>
                <a:sym typeface="Century Gothic"/>
              </a:rPr>
              <a:t>La source d'anxiété numéro un pour une personne </a:t>
            </a:r>
            <a:r>
              <a:rPr lang="fr-CA" b="1">
                <a:latin typeface="Century Gothic"/>
                <a:ea typeface="Century Gothic"/>
                <a:cs typeface="Century Gothic"/>
                <a:sym typeface="Century Gothic"/>
              </a:rPr>
              <a:t>autiste</a:t>
            </a:r>
            <a:r>
              <a:rPr lang="fr-CA">
                <a:latin typeface="Century Gothic"/>
                <a:ea typeface="Century Gothic"/>
                <a:cs typeface="Century Gothic"/>
                <a:sym typeface="Century Gothic"/>
              </a:rPr>
              <a:t>, serait assurément le changement par rapport à ce qui était prévu.</a:t>
            </a:r>
            <a:endParaRPr>
              <a:latin typeface="Century Gothic"/>
              <a:ea typeface="Century Gothic"/>
              <a:cs typeface="Century Gothic"/>
              <a:sym typeface="Century Gothic"/>
            </a:endParaRPr>
          </a:p>
          <a:p>
            <a:pPr marL="0" lvl="0" indent="0" algn="l" rtl="0">
              <a:lnSpc>
                <a:spcPct val="90000"/>
              </a:lnSpc>
              <a:spcBef>
                <a:spcPts val="1000"/>
              </a:spcBef>
              <a:spcAft>
                <a:spcPts val="0"/>
              </a:spcAft>
              <a:buNone/>
            </a:pPr>
            <a:endParaRPr>
              <a:latin typeface="Century Gothic"/>
              <a:ea typeface="Century Gothic"/>
              <a:cs typeface="Century Gothic"/>
              <a:sym typeface="Century Gothic"/>
            </a:endParaRPr>
          </a:p>
          <a:p>
            <a:pPr marL="0" lvl="0" indent="0" algn="l" rtl="0">
              <a:lnSpc>
                <a:spcPct val="90000"/>
              </a:lnSpc>
              <a:spcBef>
                <a:spcPts val="1000"/>
              </a:spcBef>
              <a:spcAft>
                <a:spcPts val="0"/>
              </a:spcAft>
              <a:buClr>
                <a:schemeClr val="dk1"/>
              </a:buClr>
              <a:buSzPts val="1100"/>
              <a:buFont typeface="Arial"/>
              <a:buNone/>
            </a:pPr>
            <a:r>
              <a:rPr lang="fr-CA" sz="1100" u="sng">
                <a:solidFill>
                  <a:schemeClr val="hlink"/>
                </a:solidFill>
                <a:latin typeface="Arial"/>
                <a:ea typeface="Arial"/>
                <a:cs typeface="Arial"/>
                <a:sym typeface="Arial"/>
                <a:hlinkClick r:id="rId3"/>
              </a:rPr>
              <a:t>https://www.youtube.com/watch?v=8fE8aw1YEE4</a:t>
            </a:r>
            <a:endParaRPr>
              <a:latin typeface="Century Gothic"/>
              <a:ea typeface="Century Gothic"/>
              <a:cs typeface="Century Gothic"/>
              <a:sym typeface="Century Gothic"/>
            </a:endParaRPr>
          </a:p>
        </p:txBody>
      </p:sp>
      <p:sp>
        <p:nvSpPr>
          <p:cNvPr id="211" name="Google Shape;211;g7ba8ce5ca0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C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65100" algn="l" rtl="0">
              <a:lnSpc>
                <a:spcPct val="90000"/>
              </a:lnSpc>
              <a:spcBef>
                <a:spcPts val="0"/>
              </a:spcBef>
              <a:spcAft>
                <a:spcPts val="0"/>
              </a:spcAft>
              <a:buClr>
                <a:srgbClr val="000000"/>
              </a:buClr>
              <a:buSzPts val="1200"/>
              <a:buChar char="•"/>
            </a:pPr>
            <a:r>
              <a:rPr lang="fr-CA">
                <a:solidFill>
                  <a:srgbClr val="000000"/>
                </a:solidFill>
                <a:latin typeface="Century Gothic"/>
                <a:ea typeface="Century Gothic"/>
                <a:cs typeface="Century Gothic"/>
                <a:sym typeface="Century Gothic"/>
              </a:rPr>
              <a:t>L’anxiété pour les personne présentant un TSA sera augmenté si elles sont victimes de discrimination, d’intimidation, de rejet et de marginalisation.</a:t>
            </a:r>
            <a:endParaRPr>
              <a:solidFill>
                <a:srgbClr val="000000"/>
              </a:solidFill>
            </a:endParaRPr>
          </a:p>
        </p:txBody>
      </p:sp>
      <p:sp>
        <p:nvSpPr>
          <p:cNvPr id="217" name="Google Shape;2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6"/>
        <p:cNvGrpSpPr/>
        <p:nvPr/>
      </p:nvGrpSpPr>
      <p:grpSpPr>
        <a:xfrm>
          <a:off x="0" y="0"/>
          <a:ext cx="0" cy="0"/>
          <a:chOff x="0" y="0"/>
          <a:chExt cx="0" cy="0"/>
        </a:xfrm>
      </p:grpSpPr>
      <p:pic>
        <p:nvPicPr>
          <p:cNvPr id="17" name="Google Shape;17;p2"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8" name="Google Shape;18;p2"/>
          <p:cNvSpPr txBox="1">
            <a:spLocks noGrp="1"/>
          </p:cNvSpPr>
          <p:nvPr>
            <p:ph type="ctrTitle"/>
          </p:nvPr>
        </p:nvSpPr>
        <p:spPr>
          <a:xfrm>
            <a:off x="1371600" y="1803405"/>
            <a:ext cx="9448800" cy="1825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6000"/>
              <a:buFont typeface="Century Gothic"/>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371600" y="3632201"/>
            <a:ext cx="9448800" cy="6858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000"/>
              <a:buNone/>
              <a:defRPr sz="2000"/>
            </a:lvl1pPr>
            <a:lvl2pPr lvl="1" algn="ctr" rtl="0">
              <a:lnSpc>
                <a:spcPct val="90000"/>
              </a:lnSpc>
              <a:spcBef>
                <a:spcPts val="500"/>
              </a:spcBef>
              <a:spcAft>
                <a:spcPts val="0"/>
              </a:spcAft>
              <a:buClr>
                <a:schemeClr val="lt1"/>
              </a:buClr>
              <a:buSzPts val="2000"/>
              <a:buNone/>
              <a:defRPr sz="2000"/>
            </a:lvl2pPr>
            <a:lvl3pPr lvl="2" algn="ctr" rtl="0">
              <a:lnSpc>
                <a:spcPct val="90000"/>
              </a:lnSpc>
              <a:spcBef>
                <a:spcPts val="500"/>
              </a:spcBef>
              <a:spcAft>
                <a:spcPts val="0"/>
              </a:spcAft>
              <a:buClr>
                <a:schemeClr val="lt1"/>
              </a:buClr>
              <a:buSzPts val="1800"/>
              <a:buNone/>
              <a:defRPr sz="1800"/>
            </a:lvl3pPr>
            <a:lvl4pPr lvl="3" algn="ctr" rtl="0">
              <a:lnSpc>
                <a:spcPct val="90000"/>
              </a:lnSpc>
              <a:spcBef>
                <a:spcPts val="500"/>
              </a:spcBef>
              <a:spcAft>
                <a:spcPts val="0"/>
              </a:spcAft>
              <a:buClr>
                <a:schemeClr val="lt1"/>
              </a:buClr>
              <a:buSzPts val="1600"/>
              <a:buNone/>
              <a:defRPr sz="1600"/>
            </a:lvl4pPr>
            <a:lvl5pPr lvl="4" algn="ctr" rtl="0">
              <a:lnSpc>
                <a:spcPct val="90000"/>
              </a:lnSpc>
              <a:spcBef>
                <a:spcPts val="500"/>
              </a:spcBef>
              <a:spcAft>
                <a:spcPts val="0"/>
              </a:spcAft>
              <a:buClr>
                <a:schemeClr val="lt1"/>
              </a:buClr>
              <a:buSzPts val="1600"/>
              <a:buNone/>
              <a:defRPr sz="1600"/>
            </a:lvl5pPr>
            <a:lvl6pPr lvl="5" algn="ctr" rtl="0">
              <a:lnSpc>
                <a:spcPct val="90000"/>
              </a:lnSpc>
              <a:spcBef>
                <a:spcPts val="500"/>
              </a:spcBef>
              <a:spcAft>
                <a:spcPts val="0"/>
              </a:spcAft>
              <a:buClr>
                <a:schemeClr val="lt1"/>
              </a:buClr>
              <a:buSzPts val="1600"/>
              <a:buNone/>
              <a:defRPr sz="1600"/>
            </a:lvl6pPr>
            <a:lvl7pPr lvl="6" algn="ctr" rtl="0">
              <a:lnSpc>
                <a:spcPct val="90000"/>
              </a:lnSpc>
              <a:spcBef>
                <a:spcPts val="500"/>
              </a:spcBef>
              <a:spcAft>
                <a:spcPts val="0"/>
              </a:spcAft>
              <a:buClr>
                <a:schemeClr val="lt1"/>
              </a:buClr>
              <a:buSzPts val="1600"/>
              <a:buNone/>
              <a:defRPr sz="1600"/>
            </a:lvl7pPr>
            <a:lvl8pPr lvl="7" algn="ctr" rtl="0">
              <a:lnSpc>
                <a:spcPct val="90000"/>
              </a:lnSpc>
              <a:spcBef>
                <a:spcPts val="500"/>
              </a:spcBef>
              <a:spcAft>
                <a:spcPts val="0"/>
              </a:spcAft>
              <a:buClr>
                <a:schemeClr val="lt1"/>
              </a:buClr>
              <a:buSzPts val="1600"/>
              <a:buNone/>
              <a:defRPr sz="1600"/>
            </a:lvl8pPr>
            <a:lvl9pPr lvl="8" algn="ctr" rtl="0">
              <a:lnSpc>
                <a:spcPct val="90000"/>
              </a:lnSpc>
              <a:spcBef>
                <a:spcPts val="500"/>
              </a:spcBef>
              <a:spcAft>
                <a:spcPts val="0"/>
              </a:spcAft>
              <a:buClr>
                <a:schemeClr val="lt1"/>
              </a:buClr>
              <a:buSzPts val="1600"/>
              <a:buNone/>
              <a:defRPr sz="1600"/>
            </a:lvl9pPr>
          </a:lstStyle>
          <a:p>
            <a:endParaRPr/>
          </a:p>
        </p:txBody>
      </p:sp>
      <p:sp>
        <p:nvSpPr>
          <p:cNvPr id="20" name="Google Shape;20;p2"/>
          <p:cNvSpPr txBox="1">
            <a:spLocks noGrp="1"/>
          </p:cNvSpPr>
          <p:nvPr>
            <p:ph type="dt" idx="10"/>
          </p:nvPr>
        </p:nvSpPr>
        <p:spPr>
          <a:xfrm>
            <a:off x="7909561" y="4314328"/>
            <a:ext cx="2910900" cy="3747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1371600" y="4323845"/>
            <a:ext cx="6400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8077200" y="1430866"/>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685800" y="1524000"/>
            <a:ext cx="6873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1"/>
          <p:cNvSpPr>
            <a:spLocks noGrp="1"/>
          </p:cNvSpPr>
          <p:nvPr>
            <p:ph type="pic" idx="2"/>
          </p:nvPr>
        </p:nvSpPr>
        <p:spPr>
          <a:xfrm>
            <a:off x="7861238" y="751241"/>
            <a:ext cx="3645000" cy="5467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a:p>
        </p:txBody>
      </p:sp>
      <p:sp>
        <p:nvSpPr>
          <p:cNvPr id="78" name="Google Shape;78;p11"/>
          <p:cNvSpPr txBox="1">
            <a:spLocks noGrp="1"/>
          </p:cNvSpPr>
          <p:nvPr>
            <p:ph type="body" idx="1"/>
          </p:nvPr>
        </p:nvSpPr>
        <p:spPr>
          <a:xfrm>
            <a:off x="685800" y="3124199"/>
            <a:ext cx="6873300" cy="309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79" name="Google Shape;79;p11"/>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panoramique avec légende">
  <p:cSld name="Image panoramique avec légende">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685777" y="4697360"/>
            <a:ext cx="10821900" cy="819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2"/>
          <p:cNvSpPr>
            <a:spLocks noGrp="1"/>
          </p:cNvSpPr>
          <p:nvPr>
            <p:ph type="pic" idx="2"/>
          </p:nvPr>
        </p:nvSpPr>
        <p:spPr>
          <a:xfrm>
            <a:off x="681727" y="941439"/>
            <a:ext cx="10821900" cy="3478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a:p>
        </p:txBody>
      </p:sp>
      <p:sp>
        <p:nvSpPr>
          <p:cNvPr id="85" name="Google Shape;85;p12"/>
          <p:cNvSpPr txBox="1">
            <a:spLocks noGrp="1"/>
          </p:cNvSpPr>
          <p:nvPr>
            <p:ph type="body" idx="1"/>
          </p:nvPr>
        </p:nvSpPr>
        <p:spPr>
          <a:xfrm>
            <a:off x="685800" y="5516715"/>
            <a:ext cx="10820400" cy="702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86" name="Google Shape;86;p12"/>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2"/>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2"/>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itation avec légende">
  <p:cSld name="Citation avec légende">
    <p:bg>
      <p:bgPr>
        <a:solidFill>
          <a:srgbClr val="FFFFFF"/>
        </a:solidFill>
        <a:effectLst/>
      </p:bgPr>
    </p:bg>
    <p:spTree>
      <p:nvGrpSpPr>
        <p:cNvPr id="1" name="Shape 89"/>
        <p:cNvGrpSpPr/>
        <p:nvPr/>
      </p:nvGrpSpPr>
      <p:grpSpPr>
        <a:xfrm>
          <a:off x="0" y="0"/>
          <a:ext cx="0" cy="0"/>
          <a:chOff x="0" y="0"/>
          <a:chExt cx="0" cy="0"/>
        </a:xfrm>
      </p:grpSpPr>
      <p:pic>
        <p:nvPicPr>
          <p:cNvPr id="90" name="Google Shape;90;p13"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91" name="Google Shape;91;p13"/>
          <p:cNvSpPr txBox="1">
            <a:spLocks noGrp="1"/>
          </p:cNvSpPr>
          <p:nvPr>
            <p:ph type="title"/>
          </p:nvPr>
        </p:nvSpPr>
        <p:spPr>
          <a:xfrm>
            <a:off x="1024467" y="753533"/>
            <a:ext cx="10151400" cy="2604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3"/>
          <p:cNvSpPr txBox="1">
            <a:spLocks noGrp="1"/>
          </p:cNvSpPr>
          <p:nvPr>
            <p:ph type="body" idx="1"/>
          </p:nvPr>
        </p:nvSpPr>
        <p:spPr>
          <a:xfrm>
            <a:off x="1303865" y="3365556"/>
            <a:ext cx="9592800" cy="44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400"/>
              <a:buNone/>
              <a:defRPr sz="14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93" name="Google Shape;93;p13"/>
          <p:cNvSpPr txBox="1">
            <a:spLocks noGrp="1"/>
          </p:cNvSpPr>
          <p:nvPr>
            <p:ph type="body" idx="2"/>
          </p:nvPr>
        </p:nvSpPr>
        <p:spPr>
          <a:xfrm>
            <a:off x="1024467" y="3959862"/>
            <a:ext cx="10151400" cy="6798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94" name="Google Shape;94;p13"/>
          <p:cNvSpPr txBox="1">
            <a:spLocks noGrp="1"/>
          </p:cNvSpPr>
          <p:nvPr>
            <p:ph type="dt" idx="10"/>
          </p:nvPr>
        </p:nvSpPr>
        <p:spPr>
          <a:xfrm>
            <a:off x="7814452" y="38100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3"/>
          <p:cNvSpPr txBox="1">
            <a:spLocks noGrp="1"/>
          </p:cNvSpPr>
          <p:nvPr>
            <p:ph type="ftr" idx="11"/>
          </p:nvPr>
        </p:nvSpPr>
        <p:spPr>
          <a:xfrm>
            <a:off x="685800" y="379941"/>
            <a:ext cx="699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3"/>
          <p:cNvSpPr txBox="1">
            <a:spLocks noGrp="1"/>
          </p:cNvSpPr>
          <p:nvPr>
            <p:ph type="sldNum" idx="12"/>
          </p:nvPr>
        </p:nvSpPr>
        <p:spPr>
          <a:xfrm>
            <a:off x="10862452" y="381000"/>
            <a:ext cx="643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
        <p:nvSpPr>
          <p:cNvPr id="97" name="Google Shape;97;p13"/>
          <p:cNvSpPr txBox="1"/>
          <p:nvPr/>
        </p:nvSpPr>
        <p:spPr>
          <a:xfrm>
            <a:off x="476250" y="933450"/>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Century Gothic"/>
              <a:buNone/>
            </a:pPr>
            <a:r>
              <a:rPr lang="fr-CA" sz="8000" b="0" cap="none">
                <a:solidFill>
                  <a:schemeClr val="lt1"/>
                </a:solidFill>
                <a:latin typeface="Century Gothic"/>
                <a:ea typeface="Century Gothic"/>
                <a:cs typeface="Century Gothic"/>
                <a:sym typeface="Century Gothic"/>
              </a:rPr>
              <a:t>“</a:t>
            </a:r>
            <a:endParaRPr/>
          </a:p>
        </p:txBody>
      </p:sp>
      <p:sp>
        <p:nvSpPr>
          <p:cNvPr id="98" name="Google Shape;98;p13"/>
          <p:cNvSpPr txBox="1"/>
          <p:nvPr/>
        </p:nvSpPr>
        <p:spPr>
          <a:xfrm>
            <a:off x="10984230" y="2701290"/>
            <a:ext cx="609600" cy="584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entury Gothic"/>
              <a:buNone/>
            </a:pPr>
            <a:r>
              <a:rPr lang="fr-CA" sz="8000" b="0" cap="none">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arte nom">
  <p:cSld name="Carte nom">
    <p:bg>
      <p:bgPr>
        <a:solidFill>
          <a:srgbClr val="FFFFFF"/>
        </a:solidFill>
        <a:effectLst/>
      </p:bgPr>
    </p:bg>
    <p:spTree>
      <p:nvGrpSpPr>
        <p:cNvPr id="1" name="Shape 99"/>
        <p:cNvGrpSpPr/>
        <p:nvPr/>
      </p:nvGrpSpPr>
      <p:grpSpPr>
        <a:xfrm>
          <a:off x="0" y="0"/>
          <a:ext cx="0" cy="0"/>
          <a:chOff x="0" y="0"/>
          <a:chExt cx="0" cy="0"/>
        </a:xfrm>
      </p:grpSpPr>
      <p:pic>
        <p:nvPicPr>
          <p:cNvPr id="100" name="Google Shape;100;p14"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01" name="Google Shape;101;p14"/>
          <p:cNvSpPr txBox="1">
            <a:spLocks noGrp="1"/>
          </p:cNvSpPr>
          <p:nvPr>
            <p:ph type="title"/>
          </p:nvPr>
        </p:nvSpPr>
        <p:spPr>
          <a:xfrm>
            <a:off x="1024495" y="1124701"/>
            <a:ext cx="10146300" cy="2511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14"/>
          <p:cNvSpPr txBox="1">
            <a:spLocks noGrp="1"/>
          </p:cNvSpPr>
          <p:nvPr>
            <p:ph type="body" idx="1"/>
          </p:nvPr>
        </p:nvSpPr>
        <p:spPr>
          <a:xfrm>
            <a:off x="1024467" y="3648315"/>
            <a:ext cx="10144800" cy="999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103" name="Google Shape;103;p14"/>
          <p:cNvSpPr txBox="1">
            <a:spLocks noGrp="1"/>
          </p:cNvSpPr>
          <p:nvPr>
            <p:ph type="dt" idx="10"/>
          </p:nvPr>
        </p:nvSpPr>
        <p:spPr>
          <a:xfrm>
            <a:off x="7814452" y="378883"/>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14"/>
          <p:cNvSpPr txBox="1">
            <a:spLocks noGrp="1"/>
          </p:cNvSpPr>
          <p:nvPr>
            <p:ph type="ftr" idx="11"/>
          </p:nvPr>
        </p:nvSpPr>
        <p:spPr>
          <a:xfrm>
            <a:off x="685800" y="378883"/>
            <a:ext cx="699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14"/>
          <p:cNvSpPr txBox="1">
            <a:spLocks noGrp="1"/>
          </p:cNvSpPr>
          <p:nvPr>
            <p:ph type="sldNum" idx="12"/>
          </p:nvPr>
        </p:nvSpPr>
        <p:spPr>
          <a:xfrm>
            <a:off x="10862452" y="381000"/>
            <a:ext cx="643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onnes">
  <p:cSld name="3 colonnes">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2895600" y="761999"/>
            <a:ext cx="8610600" cy="13038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15"/>
          <p:cNvSpPr txBox="1">
            <a:spLocks noGrp="1"/>
          </p:cNvSpPr>
          <p:nvPr>
            <p:ph type="body" idx="1"/>
          </p:nvPr>
        </p:nvSpPr>
        <p:spPr>
          <a:xfrm>
            <a:off x="685800" y="2202080"/>
            <a:ext cx="3456300" cy="6174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0">
                <a:solidFill>
                  <a:schemeClr val="lt1"/>
                </a:solidFill>
              </a:defRPr>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09" name="Google Shape;109;p15"/>
          <p:cNvSpPr txBox="1">
            <a:spLocks noGrp="1"/>
          </p:cNvSpPr>
          <p:nvPr>
            <p:ph type="body" idx="2"/>
          </p:nvPr>
        </p:nvSpPr>
        <p:spPr>
          <a:xfrm>
            <a:off x="685799" y="2904565"/>
            <a:ext cx="3456300" cy="3314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400"/>
              <a:buNone/>
              <a:defRPr sz="1400"/>
            </a:lvl1pPr>
            <a:lvl2pPr marL="914400" lvl="1" indent="-228600" algn="l" rtl="0">
              <a:lnSpc>
                <a:spcPct val="90000"/>
              </a:lnSpc>
              <a:spcBef>
                <a:spcPts val="500"/>
              </a:spcBef>
              <a:spcAft>
                <a:spcPts val="0"/>
              </a:spcAft>
              <a:buClr>
                <a:schemeClr val="lt1"/>
              </a:buClr>
              <a:buSzPts val="1200"/>
              <a:buNone/>
              <a:defRPr sz="1200"/>
            </a:lvl2pPr>
            <a:lvl3pPr marL="1371600" lvl="2" indent="-228600" algn="l" rtl="0">
              <a:lnSpc>
                <a:spcPct val="90000"/>
              </a:lnSpc>
              <a:spcBef>
                <a:spcPts val="500"/>
              </a:spcBef>
              <a:spcAft>
                <a:spcPts val="0"/>
              </a:spcAft>
              <a:buClr>
                <a:schemeClr val="lt1"/>
              </a:buClr>
              <a:buSzPts val="1000"/>
              <a:buNone/>
              <a:defRPr sz="1000"/>
            </a:lvl3pPr>
            <a:lvl4pPr marL="1828800" lvl="3" indent="-228600" algn="l" rtl="0">
              <a:lnSpc>
                <a:spcPct val="90000"/>
              </a:lnSpc>
              <a:spcBef>
                <a:spcPts val="500"/>
              </a:spcBef>
              <a:spcAft>
                <a:spcPts val="0"/>
              </a:spcAft>
              <a:buClr>
                <a:schemeClr val="lt1"/>
              </a:buClr>
              <a:buSzPts val="900"/>
              <a:buNone/>
              <a:defRPr sz="900"/>
            </a:lvl4pPr>
            <a:lvl5pPr marL="2286000" lvl="4" indent="-228600" algn="l" rtl="0">
              <a:lnSpc>
                <a:spcPct val="90000"/>
              </a:lnSpc>
              <a:spcBef>
                <a:spcPts val="500"/>
              </a:spcBef>
              <a:spcAft>
                <a:spcPts val="0"/>
              </a:spcAft>
              <a:buClr>
                <a:schemeClr val="lt1"/>
              </a:buClr>
              <a:buSzPts val="900"/>
              <a:buNone/>
              <a:defRPr sz="900"/>
            </a:lvl5pPr>
            <a:lvl6pPr marL="2743200" lvl="5" indent="-228600" algn="l" rtl="0">
              <a:lnSpc>
                <a:spcPct val="90000"/>
              </a:lnSpc>
              <a:spcBef>
                <a:spcPts val="500"/>
              </a:spcBef>
              <a:spcAft>
                <a:spcPts val="0"/>
              </a:spcAft>
              <a:buClr>
                <a:schemeClr val="lt1"/>
              </a:buClr>
              <a:buSzPts val="900"/>
              <a:buNone/>
              <a:defRPr sz="900"/>
            </a:lvl6pPr>
            <a:lvl7pPr marL="3200400" lvl="6" indent="-228600" algn="l" rtl="0">
              <a:lnSpc>
                <a:spcPct val="90000"/>
              </a:lnSpc>
              <a:spcBef>
                <a:spcPts val="500"/>
              </a:spcBef>
              <a:spcAft>
                <a:spcPts val="0"/>
              </a:spcAft>
              <a:buClr>
                <a:schemeClr val="lt1"/>
              </a:buClr>
              <a:buSzPts val="900"/>
              <a:buNone/>
              <a:defRPr sz="900"/>
            </a:lvl7pPr>
            <a:lvl8pPr marL="3657600" lvl="7" indent="-228600" algn="l" rtl="0">
              <a:lnSpc>
                <a:spcPct val="90000"/>
              </a:lnSpc>
              <a:spcBef>
                <a:spcPts val="500"/>
              </a:spcBef>
              <a:spcAft>
                <a:spcPts val="0"/>
              </a:spcAft>
              <a:buClr>
                <a:schemeClr val="lt1"/>
              </a:buClr>
              <a:buSzPts val="900"/>
              <a:buNone/>
              <a:defRPr sz="900"/>
            </a:lvl8pPr>
            <a:lvl9pPr marL="4114800" lvl="8" indent="-228600" algn="l" rtl="0">
              <a:lnSpc>
                <a:spcPct val="90000"/>
              </a:lnSpc>
              <a:spcBef>
                <a:spcPts val="500"/>
              </a:spcBef>
              <a:spcAft>
                <a:spcPts val="0"/>
              </a:spcAft>
              <a:buClr>
                <a:schemeClr val="lt1"/>
              </a:buClr>
              <a:buSzPts val="900"/>
              <a:buNone/>
              <a:defRPr sz="900"/>
            </a:lvl9pPr>
          </a:lstStyle>
          <a:p>
            <a:endParaRPr/>
          </a:p>
        </p:txBody>
      </p:sp>
      <p:sp>
        <p:nvSpPr>
          <p:cNvPr id="110" name="Google Shape;110;p15"/>
          <p:cNvSpPr txBox="1">
            <a:spLocks noGrp="1"/>
          </p:cNvSpPr>
          <p:nvPr>
            <p:ph type="body" idx="3"/>
          </p:nvPr>
        </p:nvSpPr>
        <p:spPr>
          <a:xfrm>
            <a:off x="4368800" y="2201333"/>
            <a:ext cx="3456300" cy="6264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0">
                <a:solidFill>
                  <a:schemeClr val="lt1"/>
                </a:solidFill>
              </a:defRPr>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11" name="Google Shape;111;p15"/>
          <p:cNvSpPr txBox="1">
            <a:spLocks noGrp="1"/>
          </p:cNvSpPr>
          <p:nvPr>
            <p:ph type="body" idx="4"/>
          </p:nvPr>
        </p:nvSpPr>
        <p:spPr>
          <a:xfrm>
            <a:off x="4366858" y="2904067"/>
            <a:ext cx="3456300" cy="3314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400"/>
              <a:buNone/>
              <a:defRPr sz="1400"/>
            </a:lvl1pPr>
            <a:lvl2pPr marL="914400" lvl="1" indent="-228600" algn="l" rtl="0">
              <a:lnSpc>
                <a:spcPct val="90000"/>
              </a:lnSpc>
              <a:spcBef>
                <a:spcPts val="500"/>
              </a:spcBef>
              <a:spcAft>
                <a:spcPts val="0"/>
              </a:spcAft>
              <a:buClr>
                <a:schemeClr val="lt1"/>
              </a:buClr>
              <a:buSzPts val="1200"/>
              <a:buNone/>
              <a:defRPr sz="1200"/>
            </a:lvl2pPr>
            <a:lvl3pPr marL="1371600" lvl="2" indent="-228600" algn="l" rtl="0">
              <a:lnSpc>
                <a:spcPct val="90000"/>
              </a:lnSpc>
              <a:spcBef>
                <a:spcPts val="500"/>
              </a:spcBef>
              <a:spcAft>
                <a:spcPts val="0"/>
              </a:spcAft>
              <a:buClr>
                <a:schemeClr val="lt1"/>
              </a:buClr>
              <a:buSzPts val="1000"/>
              <a:buNone/>
              <a:defRPr sz="1000"/>
            </a:lvl3pPr>
            <a:lvl4pPr marL="1828800" lvl="3" indent="-228600" algn="l" rtl="0">
              <a:lnSpc>
                <a:spcPct val="90000"/>
              </a:lnSpc>
              <a:spcBef>
                <a:spcPts val="500"/>
              </a:spcBef>
              <a:spcAft>
                <a:spcPts val="0"/>
              </a:spcAft>
              <a:buClr>
                <a:schemeClr val="lt1"/>
              </a:buClr>
              <a:buSzPts val="900"/>
              <a:buNone/>
              <a:defRPr sz="900"/>
            </a:lvl4pPr>
            <a:lvl5pPr marL="2286000" lvl="4" indent="-228600" algn="l" rtl="0">
              <a:lnSpc>
                <a:spcPct val="90000"/>
              </a:lnSpc>
              <a:spcBef>
                <a:spcPts val="500"/>
              </a:spcBef>
              <a:spcAft>
                <a:spcPts val="0"/>
              </a:spcAft>
              <a:buClr>
                <a:schemeClr val="lt1"/>
              </a:buClr>
              <a:buSzPts val="900"/>
              <a:buNone/>
              <a:defRPr sz="900"/>
            </a:lvl5pPr>
            <a:lvl6pPr marL="2743200" lvl="5" indent="-228600" algn="l" rtl="0">
              <a:lnSpc>
                <a:spcPct val="90000"/>
              </a:lnSpc>
              <a:spcBef>
                <a:spcPts val="500"/>
              </a:spcBef>
              <a:spcAft>
                <a:spcPts val="0"/>
              </a:spcAft>
              <a:buClr>
                <a:schemeClr val="lt1"/>
              </a:buClr>
              <a:buSzPts val="900"/>
              <a:buNone/>
              <a:defRPr sz="900"/>
            </a:lvl6pPr>
            <a:lvl7pPr marL="3200400" lvl="6" indent="-228600" algn="l" rtl="0">
              <a:lnSpc>
                <a:spcPct val="90000"/>
              </a:lnSpc>
              <a:spcBef>
                <a:spcPts val="500"/>
              </a:spcBef>
              <a:spcAft>
                <a:spcPts val="0"/>
              </a:spcAft>
              <a:buClr>
                <a:schemeClr val="lt1"/>
              </a:buClr>
              <a:buSzPts val="900"/>
              <a:buNone/>
              <a:defRPr sz="900"/>
            </a:lvl7pPr>
            <a:lvl8pPr marL="3657600" lvl="7" indent="-228600" algn="l" rtl="0">
              <a:lnSpc>
                <a:spcPct val="90000"/>
              </a:lnSpc>
              <a:spcBef>
                <a:spcPts val="500"/>
              </a:spcBef>
              <a:spcAft>
                <a:spcPts val="0"/>
              </a:spcAft>
              <a:buClr>
                <a:schemeClr val="lt1"/>
              </a:buClr>
              <a:buSzPts val="900"/>
              <a:buNone/>
              <a:defRPr sz="900"/>
            </a:lvl8pPr>
            <a:lvl9pPr marL="4114800" lvl="8" indent="-228600" algn="l" rtl="0">
              <a:lnSpc>
                <a:spcPct val="90000"/>
              </a:lnSpc>
              <a:spcBef>
                <a:spcPts val="500"/>
              </a:spcBef>
              <a:spcAft>
                <a:spcPts val="0"/>
              </a:spcAft>
              <a:buClr>
                <a:schemeClr val="lt1"/>
              </a:buClr>
              <a:buSzPts val="900"/>
              <a:buNone/>
              <a:defRPr sz="900"/>
            </a:lvl9pPr>
          </a:lstStyle>
          <a:p>
            <a:endParaRPr/>
          </a:p>
        </p:txBody>
      </p:sp>
      <p:sp>
        <p:nvSpPr>
          <p:cNvPr id="112" name="Google Shape;112;p15"/>
          <p:cNvSpPr txBox="1">
            <a:spLocks noGrp="1"/>
          </p:cNvSpPr>
          <p:nvPr>
            <p:ph type="body" idx="5"/>
          </p:nvPr>
        </p:nvSpPr>
        <p:spPr>
          <a:xfrm>
            <a:off x="8051800" y="2192866"/>
            <a:ext cx="3456300" cy="6264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0">
                <a:solidFill>
                  <a:schemeClr val="lt1"/>
                </a:solidFill>
              </a:defRPr>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13" name="Google Shape;113;p15"/>
          <p:cNvSpPr txBox="1">
            <a:spLocks noGrp="1"/>
          </p:cNvSpPr>
          <p:nvPr>
            <p:ph type="body" idx="6"/>
          </p:nvPr>
        </p:nvSpPr>
        <p:spPr>
          <a:xfrm>
            <a:off x="8051801" y="2904565"/>
            <a:ext cx="3456300" cy="3314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400"/>
              <a:buNone/>
              <a:defRPr sz="1400"/>
            </a:lvl1pPr>
            <a:lvl2pPr marL="914400" lvl="1" indent="-228600" algn="l" rtl="0">
              <a:lnSpc>
                <a:spcPct val="90000"/>
              </a:lnSpc>
              <a:spcBef>
                <a:spcPts val="500"/>
              </a:spcBef>
              <a:spcAft>
                <a:spcPts val="0"/>
              </a:spcAft>
              <a:buClr>
                <a:schemeClr val="lt1"/>
              </a:buClr>
              <a:buSzPts val="1200"/>
              <a:buNone/>
              <a:defRPr sz="1200"/>
            </a:lvl2pPr>
            <a:lvl3pPr marL="1371600" lvl="2" indent="-228600" algn="l" rtl="0">
              <a:lnSpc>
                <a:spcPct val="90000"/>
              </a:lnSpc>
              <a:spcBef>
                <a:spcPts val="500"/>
              </a:spcBef>
              <a:spcAft>
                <a:spcPts val="0"/>
              </a:spcAft>
              <a:buClr>
                <a:schemeClr val="lt1"/>
              </a:buClr>
              <a:buSzPts val="1000"/>
              <a:buNone/>
              <a:defRPr sz="1000"/>
            </a:lvl3pPr>
            <a:lvl4pPr marL="1828800" lvl="3" indent="-228600" algn="l" rtl="0">
              <a:lnSpc>
                <a:spcPct val="90000"/>
              </a:lnSpc>
              <a:spcBef>
                <a:spcPts val="500"/>
              </a:spcBef>
              <a:spcAft>
                <a:spcPts val="0"/>
              </a:spcAft>
              <a:buClr>
                <a:schemeClr val="lt1"/>
              </a:buClr>
              <a:buSzPts val="900"/>
              <a:buNone/>
              <a:defRPr sz="900"/>
            </a:lvl4pPr>
            <a:lvl5pPr marL="2286000" lvl="4" indent="-228600" algn="l" rtl="0">
              <a:lnSpc>
                <a:spcPct val="90000"/>
              </a:lnSpc>
              <a:spcBef>
                <a:spcPts val="500"/>
              </a:spcBef>
              <a:spcAft>
                <a:spcPts val="0"/>
              </a:spcAft>
              <a:buClr>
                <a:schemeClr val="lt1"/>
              </a:buClr>
              <a:buSzPts val="900"/>
              <a:buNone/>
              <a:defRPr sz="900"/>
            </a:lvl5pPr>
            <a:lvl6pPr marL="2743200" lvl="5" indent="-228600" algn="l" rtl="0">
              <a:lnSpc>
                <a:spcPct val="90000"/>
              </a:lnSpc>
              <a:spcBef>
                <a:spcPts val="500"/>
              </a:spcBef>
              <a:spcAft>
                <a:spcPts val="0"/>
              </a:spcAft>
              <a:buClr>
                <a:schemeClr val="lt1"/>
              </a:buClr>
              <a:buSzPts val="900"/>
              <a:buNone/>
              <a:defRPr sz="900"/>
            </a:lvl6pPr>
            <a:lvl7pPr marL="3200400" lvl="6" indent="-228600" algn="l" rtl="0">
              <a:lnSpc>
                <a:spcPct val="90000"/>
              </a:lnSpc>
              <a:spcBef>
                <a:spcPts val="500"/>
              </a:spcBef>
              <a:spcAft>
                <a:spcPts val="0"/>
              </a:spcAft>
              <a:buClr>
                <a:schemeClr val="lt1"/>
              </a:buClr>
              <a:buSzPts val="900"/>
              <a:buNone/>
              <a:defRPr sz="900"/>
            </a:lvl7pPr>
            <a:lvl8pPr marL="3657600" lvl="7" indent="-228600" algn="l" rtl="0">
              <a:lnSpc>
                <a:spcPct val="90000"/>
              </a:lnSpc>
              <a:spcBef>
                <a:spcPts val="500"/>
              </a:spcBef>
              <a:spcAft>
                <a:spcPts val="0"/>
              </a:spcAft>
              <a:buClr>
                <a:schemeClr val="lt1"/>
              </a:buClr>
              <a:buSzPts val="900"/>
              <a:buNone/>
              <a:defRPr sz="900"/>
            </a:lvl8pPr>
            <a:lvl9pPr marL="4114800" lvl="8" indent="-228600" algn="l" rtl="0">
              <a:lnSpc>
                <a:spcPct val="90000"/>
              </a:lnSpc>
              <a:spcBef>
                <a:spcPts val="500"/>
              </a:spcBef>
              <a:spcAft>
                <a:spcPts val="0"/>
              </a:spcAft>
              <a:buClr>
                <a:schemeClr val="lt1"/>
              </a:buClr>
              <a:buSzPts val="900"/>
              <a:buNone/>
              <a:defRPr sz="900"/>
            </a:lvl9pPr>
          </a:lstStyle>
          <a:p>
            <a:endParaRPr/>
          </a:p>
        </p:txBody>
      </p:sp>
      <p:sp>
        <p:nvSpPr>
          <p:cNvPr id="114" name="Google Shape;114;p15"/>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5" name="Google Shape;115;p15"/>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5"/>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onnes d’image">
  <p:cSld name="3 colonnes d’image">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2895600" y="762000"/>
            <a:ext cx="8610600" cy="12954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6"/>
          <p:cNvSpPr txBox="1">
            <a:spLocks noGrp="1"/>
          </p:cNvSpPr>
          <p:nvPr>
            <p:ph type="body" idx="1"/>
          </p:nvPr>
        </p:nvSpPr>
        <p:spPr>
          <a:xfrm>
            <a:off x="688618" y="4191000"/>
            <a:ext cx="3451500" cy="682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0">
                <a:solidFill>
                  <a:schemeClr val="lt1"/>
                </a:solidFill>
              </a:defRPr>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20" name="Google Shape;120;p16"/>
          <p:cNvSpPr>
            <a:spLocks noGrp="1"/>
          </p:cNvSpPr>
          <p:nvPr>
            <p:ph type="pic" idx="2"/>
          </p:nvPr>
        </p:nvSpPr>
        <p:spPr>
          <a:xfrm>
            <a:off x="688618" y="2362200"/>
            <a:ext cx="3451500" cy="1524000"/>
          </a:xfrm>
          <a:prstGeom prst="roundRect">
            <a:avLst>
              <a:gd name="adj" fmla="val 0"/>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1" name="Google Shape;121;p16"/>
          <p:cNvSpPr txBox="1">
            <a:spLocks noGrp="1"/>
          </p:cNvSpPr>
          <p:nvPr>
            <p:ph type="body" idx="3"/>
          </p:nvPr>
        </p:nvSpPr>
        <p:spPr>
          <a:xfrm>
            <a:off x="688618" y="4873764"/>
            <a:ext cx="3451500" cy="1344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400"/>
              <a:buNone/>
              <a:defRPr sz="1400"/>
            </a:lvl1pPr>
            <a:lvl2pPr marL="914400" lvl="1" indent="-228600" algn="l" rtl="0">
              <a:lnSpc>
                <a:spcPct val="90000"/>
              </a:lnSpc>
              <a:spcBef>
                <a:spcPts val="500"/>
              </a:spcBef>
              <a:spcAft>
                <a:spcPts val="0"/>
              </a:spcAft>
              <a:buClr>
                <a:schemeClr val="lt1"/>
              </a:buClr>
              <a:buSzPts val="1200"/>
              <a:buNone/>
              <a:defRPr sz="1200"/>
            </a:lvl2pPr>
            <a:lvl3pPr marL="1371600" lvl="2" indent="-228600" algn="l" rtl="0">
              <a:lnSpc>
                <a:spcPct val="90000"/>
              </a:lnSpc>
              <a:spcBef>
                <a:spcPts val="500"/>
              </a:spcBef>
              <a:spcAft>
                <a:spcPts val="0"/>
              </a:spcAft>
              <a:buClr>
                <a:schemeClr val="lt1"/>
              </a:buClr>
              <a:buSzPts val="1000"/>
              <a:buNone/>
              <a:defRPr sz="1000"/>
            </a:lvl3pPr>
            <a:lvl4pPr marL="1828800" lvl="3" indent="-228600" algn="l" rtl="0">
              <a:lnSpc>
                <a:spcPct val="90000"/>
              </a:lnSpc>
              <a:spcBef>
                <a:spcPts val="500"/>
              </a:spcBef>
              <a:spcAft>
                <a:spcPts val="0"/>
              </a:spcAft>
              <a:buClr>
                <a:schemeClr val="lt1"/>
              </a:buClr>
              <a:buSzPts val="900"/>
              <a:buNone/>
              <a:defRPr sz="900"/>
            </a:lvl4pPr>
            <a:lvl5pPr marL="2286000" lvl="4" indent="-228600" algn="l" rtl="0">
              <a:lnSpc>
                <a:spcPct val="90000"/>
              </a:lnSpc>
              <a:spcBef>
                <a:spcPts val="500"/>
              </a:spcBef>
              <a:spcAft>
                <a:spcPts val="0"/>
              </a:spcAft>
              <a:buClr>
                <a:schemeClr val="lt1"/>
              </a:buClr>
              <a:buSzPts val="900"/>
              <a:buNone/>
              <a:defRPr sz="900"/>
            </a:lvl5pPr>
            <a:lvl6pPr marL="2743200" lvl="5" indent="-228600" algn="l" rtl="0">
              <a:lnSpc>
                <a:spcPct val="90000"/>
              </a:lnSpc>
              <a:spcBef>
                <a:spcPts val="500"/>
              </a:spcBef>
              <a:spcAft>
                <a:spcPts val="0"/>
              </a:spcAft>
              <a:buClr>
                <a:schemeClr val="lt1"/>
              </a:buClr>
              <a:buSzPts val="900"/>
              <a:buNone/>
              <a:defRPr sz="900"/>
            </a:lvl6pPr>
            <a:lvl7pPr marL="3200400" lvl="6" indent="-228600" algn="l" rtl="0">
              <a:lnSpc>
                <a:spcPct val="90000"/>
              </a:lnSpc>
              <a:spcBef>
                <a:spcPts val="500"/>
              </a:spcBef>
              <a:spcAft>
                <a:spcPts val="0"/>
              </a:spcAft>
              <a:buClr>
                <a:schemeClr val="lt1"/>
              </a:buClr>
              <a:buSzPts val="900"/>
              <a:buNone/>
              <a:defRPr sz="900"/>
            </a:lvl7pPr>
            <a:lvl8pPr marL="3657600" lvl="7" indent="-228600" algn="l" rtl="0">
              <a:lnSpc>
                <a:spcPct val="90000"/>
              </a:lnSpc>
              <a:spcBef>
                <a:spcPts val="500"/>
              </a:spcBef>
              <a:spcAft>
                <a:spcPts val="0"/>
              </a:spcAft>
              <a:buClr>
                <a:schemeClr val="lt1"/>
              </a:buClr>
              <a:buSzPts val="900"/>
              <a:buNone/>
              <a:defRPr sz="900"/>
            </a:lvl8pPr>
            <a:lvl9pPr marL="4114800" lvl="8" indent="-228600" algn="l" rtl="0">
              <a:lnSpc>
                <a:spcPct val="90000"/>
              </a:lnSpc>
              <a:spcBef>
                <a:spcPts val="500"/>
              </a:spcBef>
              <a:spcAft>
                <a:spcPts val="0"/>
              </a:spcAft>
              <a:buClr>
                <a:schemeClr val="lt1"/>
              </a:buClr>
              <a:buSzPts val="900"/>
              <a:buNone/>
              <a:defRPr sz="900"/>
            </a:lvl9pPr>
          </a:lstStyle>
          <a:p>
            <a:endParaRPr/>
          </a:p>
        </p:txBody>
      </p:sp>
      <p:sp>
        <p:nvSpPr>
          <p:cNvPr id="122" name="Google Shape;122;p16"/>
          <p:cNvSpPr txBox="1">
            <a:spLocks noGrp="1"/>
          </p:cNvSpPr>
          <p:nvPr>
            <p:ph type="body" idx="4"/>
          </p:nvPr>
        </p:nvSpPr>
        <p:spPr>
          <a:xfrm>
            <a:off x="4374263" y="4191000"/>
            <a:ext cx="3448800" cy="682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0">
                <a:solidFill>
                  <a:schemeClr val="lt1"/>
                </a:solidFill>
              </a:defRPr>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23" name="Google Shape;123;p16"/>
          <p:cNvSpPr>
            <a:spLocks noGrp="1"/>
          </p:cNvSpPr>
          <p:nvPr>
            <p:ph type="pic" idx="5"/>
          </p:nvPr>
        </p:nvSpPr>
        <p:spPr>
          <a:xfrm>
            <a:off x="4374263" y="2362200"/>
            <a:ext cx="3448800" cy="1524000"/>
          </a:xfrm>
          <a:prstGeom prst="roundRect">
            <a:avLst>
              <a:gd name="adj" fmla="val 0"/>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4" name="Google Shape;124;p16"/>
          <p:cNvSpPr txBox="1">
            <a:spLocks noGrp="1"/>
          </p:cNvSpPr>
          <p:nvPr>
            <p:ph type="body" idx="6"/>
          </p:nvPr>
        </p:nvSpPr>
        <p:spPr>
          <a:xfrm>
            <a:off x="4374264" y="4873763"/>
            <a:ext cx="3448800" cy="1344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400"/>
              <a:buNone/>
              <a:defRPr sz="1400"/>
            </a:lvl1pPr>
            <a:lvl2pPr marL="914400" lvl="1" indent="-228600" algn="l" rtl="0">
              <a:lnSpc>
                <a:spcPct val="90000"/>
              </a:lnSpc>
              <a:spcBef>
                <a:spcPts val="500"/>
              </a:spcBef>
              <a:spcAft>
                <a:spcPts val="0"/>
              </a:spcAft>
              <a:buClr>
                <a:schemeClr val="lt1"/>
              </a:buClr>
              <a:buSzPts val="1200"/>
              <a:buNone/>
              <a:defRPr sz="1200"/>
            </a:lvl2pPr>
            <a:lvl3pPr marL="1371600" lvl="2" indent="-228600" algn="l" rtl="0">
              <a:lnSpc>
                <a:spcPct val="90000"/>
              </a:lnSpc>
              <a:spcBef>
                <a:spcPts val="500"/>
              </a:spcBef>
              <a:spcAft>
                <a:spcPts val="0"/>
              </a:spcAft>
              <a:buClr>
                <a:schemeClr val="lt1"/>
              </a:buClr>
              <a:buSzPts val="1000"/>
              <a:buNone/>
              <a:defRPr sz="1000"/>
            </a:lvl3pPr>
            <a:lvl4pPr marL="1828800" lvl="3" indent="-228600" algn="l" rtl="0">
              <a:lnSpc>
                <a:spcPct val="90000"/>
              </a:lnSpc>
              <a:spcBef>
                <a:spcPts val="500"/>
              </a:spcBef>
              <a:spcAft>
                <a:spcPts val="0"/>
              </a:spcAft>
              <a:buClr>
                <a:schemeClr val="lt1"/>
              </a:buClr>
              <a:buSzPts val="900"/>
              <a:buNone/>
              <a:defRPr sz="900"/>
            </a:lvl4pPr>
            <a:lvl5pPr marL="2286000" lvl="4" indent="-228600" algn="l" rtl="0">
              <a:lnSpc>
                <a:spcPct val="90000"/>
              </a:lnSpc>
              <a:spcBef>
                <a:spcPts val="500"/>
              </a:spcBef>
              <a:spcAft>
                <a:spcPts val="0"/>
              </a:spcAft>
              <a:buClr>
                <a:schemeClr val="lt1"/>
              </a:buClr>
              <a:buSzPts val="900"/>
              <a:buNone/>
              <a:defRPr sz="900"/>
            </a:lvl5pPr>
            <a:lvl6pPr marL="2743200" lvl="5" indent="-228600" algn="l" rtl="0">
              <a:lnSpc>
                <a:spcPct val="90000"/>
              </a:lnSpc>
              <a:spcBef>
                <a:spcPts val="500"/>
              </a:spcBef>
              <a:spcAft>
                <a:spcPts val="0"/>
              </a:spcAft>
              <a:buClr>
                <a:schemeClr val="lt1"/>
              </a:buClr>
              <a:buSzPts val="900"/>
              <a:buNone/>
              <a:defRPr sz="900"/>
            </a:lvl6pPr>
            <a:lvl7pPr marL="3200400" lvl="6" indent="-228600" algn="l" rtl="0">
              <a:lnSpc>
                <a:spcPct val="90000"/>
              </a:lnSpc>
              <a:spcBef>
                <a:spcPts val="500"/>
              </a:spcBef>
              <a:spcAft>
                <a:spcPts val="0"/>
              </a:spcAft>
              <a:buClr>
                <a:schemeClr val="lt1"/>
              </a:buClr>
              <a:buSzPts val="900"/>
              <a:buNone/>
              <a:defRPr sz="900"/>
            </a:lvl7pPr>
            <a:lvl8pPr marL="3657600" lvl="7" indent="-228600" algn="l" rtl="0">
              <a:lnSpc>
                <a:spcPct val="90000"/>
              </a:lnSpc>
              <a:spcBef>
                <a:spcPts val="500"/>
              </a:spcBef>
              <a:spcAft>
                <a:spcPts val="0"/>
              </a:spcAft>
              <a:buClr>
                <a:schemeClr val="lt1"/>
              </a:buClr>
              <a:buSzPts val="900"/>
              <a:buNone/>
              <a:defRPr sz="900"/>
            </a:lvl8pPr>
            <a:lvl9pPr marL="4114800" lvl="8" indent="-228600" algn="l" rtl="0">
              <a:lnSpc>
                <a:spcPct val="90000"/>
              </a:lnSpc>
              <a:spcBef>
                <a:spcPts val="500"/>
              </a:spcBef>
              <a:spcAft>
                <a:spcPts val="0"/>
              </a:spcAft>
              <a:buClr>
                <a:schemeClr val="lt1"/>
              </a:buClr>
              <a:buSzPts val="900"/>
              <a:buNone/>
              <a:defRPr sz="900"/>
            </a:lvl9pPr>
          </a:lstStyle>
          <a:p>
            <a:endParaRPr/>
          </a:p>
        </p:txBody>
      </p:sp>
      <p:sp>
        <p:nvSpPr>
          <p:cNvPr id="125" name="Google Shape;125;p16"/>
          <p:cNvSpPr txBox="1">
            <a:spLocks noGrp="1"/>
          </p:cNvSpPr>
          <p:nvPr>
            <p:ph type="body" idx="7"/>
          </p:nvPr>
        </p:nvSpPr>
        <p:spPr>
          <a:xfrm>
            <a:off x="8049731" y="4191000"/>
            <a:ext cx="3456600" cy="682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400"/>
              <a:buNone/>
              <a:defRPr sz="2400" b="0">
                <a:solidFill>
                  <a:schemeClr val="lt1"/>
                </a:solidFill>
              </a:defRPr>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126" name="Google Shape;126;p16"/>
          <p:cNvSpPr>
            <a:spLocks noGrp="1"/>
          </p:cNvSpPr>
          <p:nvPr>
            <p:ph type="pic" idx="8"/>
          </p:nvPr>
        </p:nvSpPr>
        <p:spPr>
          <a:xfrm>
            <a:off x="8049855" y="2362200"/>
            <a:ext cx="3447900" cy="1524000"/>
          </a:xfrm>
          <a:prstGeom prst="roundRect">
            <a:avLst>
              <a:gd name="adj" fmla="val 0"/>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7" name="Google Shape;127;p16"/>
          <p:cNvSpPr txBox="1">
            <a:spLocks noGrp="1"/>
          </p:cNvSpPr>
          <p:nvPr>
            <p:ph type="body" idx="9"/>
          </p:nvPr>
        </p:nvSpPr>
        <p:spPr>
          <a:xfrm>
            <a:off x="8049731" y="4873761"/>
            <a:ext cx="3452400" cy="1344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400"/>
              <a:buNone/>
              <a:defRPr sz="1400"/>
            </a:lvl1pPr>
            <a:lvl2pPr marL="914400" lvl="1" indent="-228600" algn="l" rtl="0">
              <a:lnSpc>
                <a:spcPct val="90000"/>
              </a:lnSpc>
              <a:spcBef>
                <a:spcPts val="500"/>
              </a:spcBef>
              <a:spcAft>
                <a:spcPts val="0"/>
              </a:spcAft>
              <a:buClr>
                <a:schemeClr val="lt1"/>
              </a:buClr>
              <a:buSzPts val="1200"/>
              <a:buNone/>
              <a:defRPr sz="1200"/>
            </a:lvl2pPr>
            <a:lvl3pPr marL="1371600" lvl="2" indent="-228600" algn="l" rtl="0">
              <a:lnSpc>
                <a:spcPct val="90000"/>
              </a:lnSpc>
              <a:spcBef>
                <a:spcPts val="500"/>
              </a:spcBef>
              <a:spcAft>
                <a:spcPts val="0"/>
              </a:spcAft>
              <a:buClr>
                <a:schemeClr val="lt1"/>
              </a:buClr>
              <a:buSzPts val="1000"/>
              <a:buNone/>
              <a:defRPr sz="1000"/>
            </a:lvl3pPr>
            <a:lvl4pPr marL="1828800" lvl="3" indent="-228600" algn="l" rtl="0">
              <a:lnSpc>
                <a:spcPct val="90000"/>
              </a:lnSpc>
              <a:spcBef>
                <a:spcPts val="500"/>
              </a:spcBef>
              <a:spcAft>
                <a:spcPts val="0"/>
              </a:spcAft>
              <a:buClr>
                <a:schemeClr val="lt1"/>
              </a:buClr>
              <a:buSzPts val="900"/>
              <a:buNone/>
              <a:defRPr sz="900"/>
            </a:lvl4pPr>
            <a:lvl5pPr marL="2286000" lvl="4" indent="-228600" algn="l" rtl="0">
              <a:lnSpc>
                <a:spcPct val="90000"/>
              </a:lnSpc>
              <a:spcBef>
                <a:spcPts val="500"/>
              </a:spcBef>
              <a:spcAft>
                <a:spcPts val="0"/>
              </a:spcAft>
              <a:buClr>
                <a:schemeClr val="lt1"/>
              </a:buClr>
              <a:buSzPts val="900"/>
              <a:buNone/>
              <a:defRPr sz="900"/>
            </a:lvl5pPr>
            <a:lvl6pPr marL="2743200" lvl="5" indent="-228600" algn="l" rtl="0">
              <a:lnSpc>
                <a:spcPct val="90000"/>
              </a:lnSpc>
              <a:spcBef>
                <a:spcPts val="500"/>
              </a:spcBef>
              <a:spcAft>
                <a:spcPts val="0"/>
              </a:spcAft>
              <a:buClr>
                <a:schemeClr val="lt1"/>
              </a:buClr>
              <a:buSzPts val="900"/>
              <a:buNone/>
              <a:defRPr sz="900"/>
            </a:lvl6pPr>
            <a:lvl7pPr marL="3200400" lvl="6" indent="-228600" algn="l" rtl="0">
              <a:lnSpc>
                <a:spcPct val="90000"/>
              </a:lnSpc>
              <a:spcBef>
                <a:spcPts val="500"/>
              </a:spcBef>
              <a:spcAft>
                <a:spcPts val="0"/>
              </a:spcAft>
              <a:buClr>
                <a:schemeClr val="lt1"/>
              </a:buClr>
              <a:buSzPts val="900"/>
              <a:buNone/>
              <a:defRPr sz="900"/>
            </a:lvl7pPr>
            <a:lvl8pPr marL="3657600" lvl="7" indent="-228600" algn="l" rtl="0">
              <a:lnSpc>
                <a:spcPct val="90000"/>
              </a:lnSpc>
              <a:spcBef>
                <a:spcPts val="500"/>
              </a:spcBef>
              <a:spcAft>
                <a:spcPts val="0"/>
              </a:spcAft>
              <a:buClr>
                <a:schemeClr val="lt1"/>
              </a:buClr>
              <a:buSzPts val="900"/>
              <a:buNone/>
              <a:defRPr sz="900"/>
            </a:lvl8pPr>
            <a:lvl9pPr marL="4114800" lvl="8" indent="-228600" algn="l" rtl="0">
              <a:lnSpc>
                <a:spcPct val="90000"/>
              </a:lnSpc>
              <a:spcBef>
                <a:spcPts val="500"/>
              </a:spcBef>
              <a:spcAft>
                <a:spcPts val="0"/>
              </a:spcAft>
              <a:buClr>
                <a:schemeClr val="lt1"/>
              </a:buClr>
              <a:buSzPts val="900"/>
              <a:buNone/>
              <a:defRPr sz="900"/>
            </a:lvl9pPr>
          </a:lstStyle>
          <a:p>
            <a:endParaRPr/>
          </a:p>
        </p:txBody>
      </p:sp>
      <p:sp>
        <p:nvSpPr>
          <p:cNvPr id="128" name="Google Shape;128;p16"/>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16"/>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16"/>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31"/>
        <p:cNvGrpSpPr/>
        <p:nvPr/>
      </p:nvGrpSpPr>
      <p:grpSpPr>
        <a:xfrm>
          <a:off x="0" y="0"/>
          <a:ext cx="0" cy="0"/>
          <a:chOff x="0" y="0"/>
          <a:chExt cx="0" cy="0"/>
        </a:xfrm>
      </p:grpSpPr>
      <p:sp>
        <p:nvSpPr>
          <p:cNvPr id="132" name="Google Shape;132;p17"/>
          <p:cNvSpPr txBox="1">
            <a:spLocks noGrp="1"/>
          </p:cNvSpPr>
          <p:nvPr>
            <p:ph type="title"/>
          </p:nvPr>
        </p:nvSpPr>
        <p:spPr>
          <a:xfrm>
            <a:off x="2895600" y="764373"/>
            <a:ext cx="8610600" cy="12930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7"/>
          <p:cNvSpPr txBox="1">
            <a:spLocks noGrp="1"/>
          </p:cNvSpPr>
          <p:nvPr>
            <p:ph type="body" idx="1"/>
          </p:nvPr>
        </p:nvSpPr>
        <p:spPr>
          <a:xfrm rot="5400000">
            <a:off x="4083900" y="-1203541"/>
            <a:ext cx="4024200" cy="10820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34" name="Google Shape;134;p17"/>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17"/>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17"/>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re vertical et texte" type="vertTitleAndTx">
  <p:cSld name="VERTICAL_TITLE_AND_VERTICAL_TEXT">
    <p:bg>
      <p:bgPr>
        <a:solidFill>
          <a:srgbClr val="FFFFFF"/>
        </a:solidFill>
        <a:effectLst/>
      </p:bgPr>
    </p:bg>
    <p:spTree>
      <p:nvGrpSpPr>
        <p:cNvPr id="1" name="Shape 137"/>
        <p:cNvGrpSpPr/>
        <p:nvPr/>
      </p:nvGrpSpPr>
      <p:grpSpPr>
        <a:xfrm>
          <a:off x="0" y="0"/>
          <a:ext cx="0" cy="0"/>
          <a:chOff x="0" y="0"/>
          <a:chExt cx="0" cy="0"/>
        </a:xfrm>
      </p:grpSpPr>
      <p:pic>
        <p:nvPicPr>
          <p:cNvPr id="138" name="Google Shape;138;p18"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139" name="Google Shape;139;p18"/>
          <p:cNvSpPr txBox="1">
            <a:spLocks noGrp="1"/>
          </p:cNvSpPr>
          <p:nvPr>
            <p:ph type="title"/>
          </p:nvPr>
        </p:nvSpPr>
        <p:spPr>
          <a:xfrm rot="5400000">
            <a:off x="8526000" y="1667866"/>
            <a:ext cx="3903000" cy="2057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000"/>
              <a:buFont typeface="Century Gothic"/>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p18"/>
          <p:cNvSpPr txBox="1">
            <a:spLocks noGrp="1"/>
          </p:cNvSpPr>
          <p:nvPr>
            <p:ph type="body" idx="1"/>
          </p:nvPr>
        </p:nvSpPr>
        <p:spPr>
          <a:xfrm rot="5400000">
            <a:off x="3175117" y="-1405483"/>
            <a:ext cx="3903000" cy="8204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141" name="Google Shape;141;p18"/>
          <p:cNvSpPr txBox="1">
            <a:spLocks noGrp="1"/>
          </p:cNvSpPr>
          <p:nvPr>
            <p:ph type="dt" idx="10"/>
          </p:nvPr>
        </p:nvSpPr>
        <p:spPr>
          <a:xfrm>
            <a:off x="7814452" y="379941"/>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18"/>
          <p:cNvSpPr txBox="1">
            <a:spLocks noGrp="1"/>
          </p:cNvSpPr>
          <p:nvPr>
            <p:ph type="ftr" idx="11"/>
          </p:nvPr>
        </p:nvSpPr>
        <p:spPr>
          <a:xfrm>
            <a:off x="685800" y="381000"/>
            <a:ext cx="699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p18"/>
          <p:cNvSpPr txBox="1">
            <a:spLocks noGrp="1"/>
          </p:cNvSpPr>
          <p:nvPr>
            <p:ph type="sldNum" idx="12"/>
          </p:nvPr>
        </p:nvSpPr>
        <p:spPr>
          <a:xfrm>
            <a:off x="10862452" y="381000"/>
            <a:ext cx="643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895600" y="764373"/>
            <a:ext cx="8610600" cy="12930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85800" y="2194560"/>
            <a:ext cx="10820400" cy="4024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26" name="Google Shape;26;p3"/>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re de section" type="secHead">
  <p:cSld name="SECTION_HEADER">
    <p:bg>
      <p:bgPr>
        <a:solidFill>
          <a:srgbClr val="FFFFFF"/>
        </a:solidFill>
        <a:effectLst/>
      </p:bgPr>
    </p:bg>
    <p:spTree>
      <p:nvGrpSpPr>
        <p:cNvPr id="1" name="Shape 29"/>
        <p:cNvGrpSpPr/>
        <p:nvPr/>
      </p:nvGrpSpPr>
      <p:grpSpPr>
        <a:xfrm>
          <a:off x="0" y="0"/>
          <a:ext cx="0" cy="0"/>
          <a:chOff x="0" y="0"/>
          <a:chExt cx="0" cy="0"/>
        </a:xfrm>
      </p:grpSpPr>
      <p:pic>
        <p:nvPicPr>
          <p:cNvPr id="30" name="Google Shape;30;p4"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31" name="Google Shape;31;p4"/>
          <p:cNvSpPr txBox="1">
            <a:spLocks noGrp="1"/>
          </p:cNvSpPr>
          <p:nvPr>
            <p:ph type="title"/>
          </p:nvPr>
        </p:nvSpPr>
        <p:spPr>
          <a:xfrm>
            <a:off x="685800" y="753533"/>
            <a:ext cx="10820400" cy="2802000"/>
          </a:xfrm>
          <a:prstGeom prst="rect">
            <a:avLst/>
          </a:prstGeom>
          <a:noFill/>
          <a:ln>
            <a:noFill/>
          </a:ln>
        </p:spPr>
        <p:txBody>
          <a:bodyPr spcFirstLastPara="1" wrap="square" lIns="91425" tIns="45700" rIns="91425" bIns="45700" anchor="b" anchorCtr="0">
            <a:noAutofit/>
          </a:bodyPr>
          <a:lstStyle>
            <a:lvl1pPr lvl="0" algn="r" rtl="0">
              <a:lnSpc>
                <a:spcPct val="90000"/>
              </a:lnSpc>
              <a:spcBef>
                <a:spcPts val="0"/>
              </a:spcBef>
              <a:spcAft>
                <a:spcPts val="0"/>
              </a:spcAft>
              <a:buClr>
                <a:schemeClr val="lt1"/>
              </a:buClr>
              <a:buSzPts val="4000"/>
              <a:buFont typeface="Century Gothic"/>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1024467" y="3641725"/>
            <a:ext cx="10490100" cy="9558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lt1"/>
              </a:buClr>
              <a:buSzPts val="2200"/>
              <a:buNone/>
              <a:defRPr sz="2200">
                <a:solidFill>
                  <a:schemeClr val="lt1"/>
                </a:solidFill>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3" name="Google Shape;33;p4"/>
          <p:cNvSpPr txBox="1">
            <a:spLocks noGrp="1"/>
          </p:cNvSpPr>
          <p:nvPr>
            <p:ph type="dt" idx="10"/>
          </p:nvPr>
        </p:nvSpPr>
        <p:spPr>
          <a:xfrm>
            <a:off x="7814452" y="38100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685800" y="381001"/>
            <a:ext cx="6991500" cy="36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10862452" y="381000"/>
            <a:ext cx="643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2895600" y="764373"/>
            <a:ext cx="8610600" cy="12930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685800" y="2194559"/>
            <a:ext cx="5334000" cy="4024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39" name="Google Shape;39;p5"/>
          <p:cNvSpPr txBox="1">
            <a:spLocks noGrp="1"/>
          </p:cNvSpPr>
          <p:nvPr>
            <p:ph type="body" idx="2"/>
          </p:nvPr>
        </p:nvSpPr>
        <p:spPr>
          <a:xfrm>
            <a:off x="6172200" y="2194559"/>
            <a:ext cx="5334000" cy="4024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40" name="Google Shape;40;p5"/>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43"/>
        <p:cNvGrpSpPr/>
        <p:nvPr/>
      </p:nvGrpSpPr>
      <p:grpSpPr>
        <a:xfrm>
          <a:off x="0" y="0"/>
          <a:ext cx="0" cy="0"/>
          <a:chOff x="0" y="0"/>
          <a:chExt cx="0" cy="0"/>
        </a:xfrm>
      </p:grpSpPr>
      <p:sp>
        <p:nvSpPr>
          <p:cNvPr id="44" name="Google Shape;44;p6"/>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re et légende">
  <p:cSld name="Titre et légende">
    <p:bg>
      <p:bgPr>
        <a:solidFill>
          <a:srgbClr val="FFFFFF"/>
        </a:solidFill>
        <a:effectLst/>
      </p:bgPr>
    </p:bg>
    <p:spTree>
      <p:nvGrpSpPr>
        <p:cNvPr id="1" name="Shape 47"/>
        <p:cNvGrpSpPr/>
        <p:nvPr/>
      </p:nvGrpSpPr>
      <p:grpSpPr>
        <a:xfrm>
          <a:off x="0" y="0"/>
          <a:ext cx="0" cy="0"/>
          <a:chOff x="0" y="0"/>
          <a:chExt cx="0" cy="0"/>
        </a:xfrm>
      </p:grpSpPr>
      <p:pic>
        <p:nvPicPr>
          <p:cNvPr id="48" name="Google Shape;48;p7" descr="C0-HD-BTM.png"/>
          <p:cNvPicPr preferRelativeResize="0"/>
          <p:nvPr/>
        </p:nvPicPr>
        <p:blipFill rotWithShape="1">
          <a:blip r:embed="rId2">
            <a:alphaModFix/>
          </a:blip>
          <a:srcRect/>
          <a:stretch/>
        </p:blipFill>
        <p:spPr>
          <a:xfrm>
            <a:off x="0" y="4375150"/>
            <a:ext cx="12192000" cy="2482850"/>
          </a:xfrm>
          <a:prstGeom prst="rect">
            <a:avLst/>
          </a:prstGeom>
          <a:noFill/>
          <a:ln>
            <a:noFill/>
          </a:ln>
        </p:spPr>
      </p:pic>
      <p:sp>
        <p:nvSpPr>
          <p:cNvPr id="49" name="Google Shape;49;p7"/>
          <p:cNvSpPr txBox="1">
            <a:spLocks noGrp="1"/>
          </p:cNvSpPr>
          <p:nvPr>
            <p:ph type="title"/>
          </p:nvPr>
        </p:nvSpPr>
        <p:spPr>
          <a:xfrm>
            <a:off x="685800" y="753532"/>
            <a:ext cx="10820400" cy="2802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1024467" y="3649133"/>
            <a:ext cx="10130400" cy="9990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51" name="Google Shape;51;p7"/>
          <p:cNvSpPr txBox="1">
            <a:spLocks noGrp="1"/>
          </p:cNvSpPr>
          <p:nvPr>
            <p:ph type="dt" idx="10"/>
          </p:nvPr>
        </p:nvSpPr>
        <p:spPr>
          <a:xfrm>
            <a:off x="7814452" y="38100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685800" y="379941"/>
            <a:ext cx="699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10862452" y="381000"/>
            <a:ext cx="643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2895600" y="764373"/>
            <a:ext cx="8610600" cy="12930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8"/>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2895600" y="762000"/>
            <a:ext cx="8610600" cy="12954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914409" y="2183802"/>
            <a:ext cx="5079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800"/>
              <a:buNone/>
              <a:defRPr sz="2800" b="0">
                <a:solidFill>
                  <a:schemeClr val="lt1"/>
                </a:solidFill>
              </a:defRPr>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62" name="Google Shape;62;p9"/>
          <p:cNvSpPr txBox="1">
            <a:spLocks noGrp="1"/>
          </p:cNvSpPr>
          <p:nvPr>
            <p:ph type="body" idx="2"/>
          </p:nvPr>
        </p:nvSpPr>
        <p:spPr>
          <a:xfrm>
            <a:off x="685800" y="3132666"/>
            <a:ext cx="5311800" cy="3086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63" name="Google Shape;63;p9"/>
          <p:cNvSpPr txBox="1">
            <a:spLocks noGrp="1"/>
          </p:cNvSpPr>
          <p:nvPr>
            <p:ph type="body" idx="3"/>
          </p:nvPr>
        </p:nvSpPr>
        <p:spPr>
          <a:xfrm>
            <a:off x="6400800" y="2183802"/>
            <a:ext cx="51054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lt1"/>
              </a:buClr>
              <a:buSzPts val="2800"/>
              <a:buNone/>
              <a:defRPr sz="2800" b="0">
                <a:solidFill>
                  <a:schemeClr val="lt1"/>
                </a:solidFill>
              </a:defRPr>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64" name="Google Shape;64;p9"/>
          <p:cNvSpPr txBox="1">
            <a:spLocks noGrp="1"/>
          </p:cNvSpPr>
          <p:nvPr>
            <p:ph type="body" idx="4"/>
          </p:nvPr>
        </p:nvSpPr>
        <p:spPr>
          <a:xfrm>
            <a:off x="6172200" y="3132666"/>
            <a:ext cx="5334000" cy="3086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65" name="Google Shape;65;p9"/>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685800" y="1524000"/>
            <a:ext cx="41148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0"/>
          <p:cNvSpPr txBox="1">
            <a:spLocks noGrp="1"/>
          </p:cNvSpPr>
          <p:nvPr>
            <p:ph type="body" idx="1"/>
          </p:nvPr>
        </p:nvSpPr>
        <p:spPr>
          <a:xfrm>
            <a:off x="4995582" y="746759"/>
            <a:ext cx="6510600" cy="5472000"/>
          </a:xfrm>
          <a:prstGeom prst="rect">
            <a:avLst/>
          </a:prstGeom>
          <a:noFill/>
          <a:ln>
            <a:noFill/>
          </a:ln>
        </p:spPr>
        <p:txBody>
          <a:bodyPr spcFirstLastPara="1" wrap="square" lIns="91425" tIns="45700" rIns="91425" bIns="45700" anchor="ctr" anchorCtr="0">
            <a:no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71" name="Google Shape;71;p10"/>
          <p:cNvSpPr txBox="1">
            <a:spLocks noGrp="1"/>
          </p:cNvSpPr>
          <p:nvPr>
            <p:ph type="body" idx="2"/>
          </p:nvPr>
        </p:nvSpPr>
        <p:spPr>
          <a:xfrm>
            <a:off x="685800" y="3124199"/>
            <a:ext cx="4114800" cy="309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72" name="Google Shape;72;p10"/>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0"/>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0"/>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Google Shape;10;p1" descr="C0-HD-TOP.png"/>
          <p:cNvPicPr preferRelativeResize="0"/>
          <p:nvPr/>
        </p:nvPicPr>
        <p:blipFill rotWithShape="1">
          <a:blip r:embed="rId19">
            <a:alphaModFix/>
          </a:blip>
          <a:srcRect/>
          <a:stretch/>
        </p:blipFill>
        <p:spPr>
          <a:xfrm>
            <a:off x="0" y="0"/>
            <a:ext cx="12192000" cy="1441450"/>
          </a:xfrm>
          <a:prstGeom prst="rect">
            <a:avLst/>
          </a:prstGeom>
          <a:noFill/>
          <a:ln>
            <a:noFill/>
          </a:ln>
        </p:spPr>
      </p:pic>
      <p:sp>
        <p:nvSpPr>
          <p:cNvPr id="11" name="Google Shape;11;p1"/>
          <p:cNvSpPr txBox="1">
            <a:spLocks noGrp="1"/>
          </p:cNvSpPr>
          <p:nvPr>
            <p:ph type="title"/>
          </p:nvPr>
        </p:nvSpPr>
        <p:spPr>
          <a:xfrm>
            <a:off x="2895600" y="764373"/>
            <a:ext cx="8610600" cy="1293000"/>
          </a:xfrm>
          <a:prstGeom prst="rect">
            <a:avLst/>
          </a:prstGeom>
          <a:noFill/>
          <a:ln>
            <a:noFill/>
          </a:ln>
        </p:spPr>
        <p:txBody>
          <a:bodyPr spcFirstLastPara="1" wrap="square" lIns="91425" tIns="45700" rIns="91425" bIns="45700" anchor="ctr" anchorCtr="0">
            <a:noAutofit/>
          </a:bodyPr>
          <a:lstStyle>
            <a:lvl1pPr marR="0" lvl="0" algn="r"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85800" y="2194560"/>
            <a:ext cx="10820400" cy="4024200"/>
          </a:xfrm>
          <a:prstGeom prst="rect">
            <a:avLst/>
          </a:prstGeom>
          <a:noFill/>
          <a:ln>
            <a:noFill/>
          </a:ln>
        </p:spPr>
        <p:txBody>
          <a:bodyPr spcFirstLastPara="1" wrap="square" lIns="91425" tIns="45700" rIns="91425" bIns="45700" anchor="t" anchorCtr="0">
            <a:noAutofit/>
          </a:bodyPr>
          <a:lstStyle>
            <a:lvl1pPr marL="457200" marR="0" lvl="0" indent="-368300" algn="l" rtl="0">
              <a:lnSpc>
                <a:spcPct val="90000"/>
              </a:lnSpc>
              <a:spcBef>
                <a:spcPts val="1000"/>
              </a:spcBef>
              <a:spcAft>
                <a:spcPts val="0"/>
              </a:spcAft>
              <a:buClr>
                <a:schemeClr val="lt1"/>
              </a:buClr>
              <a:buSzPts val="2200"/>
              <a:buFont typeface="Arial"/>
              <a:buChar char="•"/>
              <a:defRPr sz="22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dt" idx="10"/>
          </p:nvPr>
        </p:nvSpPr>
        <p:spPr>
          <a:xfrm>
            <a:off x="8595360" y="6356350"/>
            <a:ext cx="2910900" cy="3651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ftr" idx="11"/>
          </p:nvPr>
        </p:nvSpPr>
        <p:spPr>
          <a:xfrm>
            <a:off x="685800" y="6355845"/>
            <a:ext cx="7772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1"/>
          <p:cNvSpPr txBox="1">
            <a:spLocks noGrp="1"/>
          </p:cNvSpPr>
          <p:nvPr>
            <p:ph type="sldNum" idx="12"/>
          </p:nvPr>
        </p:nvSpPr>
        <p:spPr>
          <a:xfrm>
            <a:off x="8763000" y="38100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buNone/>
              <a:defRPr sz="105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buNone/>
              <a:defRPr sz="105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buNone/>
              <a:defRPr sz="105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buNone/>
              <a:defRPr sz="105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buNone/>
              <a:defRPr sz="105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buNone/>
              <a:defRPr sz="105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buNone/>
              <a:defRPr sz="105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buNone/>
              <a:defRPr sz="1050" b="0"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8fE8aw1YEE4"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clera.be/fr/vzw/hom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lessonpix.com/" TargetMode="External"/><Relationship Id="rId5" Type="http://schemas.openxmlformats.org/officeDocument/2006/relationships/hyperlink" Target="https://goboardmaker.com/pages/boardmaker-online" TargetMode="External"/><Relationship Id="rId4" Type="http://schemas.openxmlformats.org/officeDocument/2006/relationships/hyperlink" Target="http://www.arasaac.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xtPMTEPFug"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hyperlink" Target="https://globalnews.ca/video/6225081/alberta-childrens-hospital-facing-your-fears-progra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www.surveygizmo.com/s3/5453794/JEA-CALGARY-JEUDI-BLOCS-A-ET-B"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stresshumain.ca/"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ctrTitle"/>
          </p:nvPr>
        </p:nvSpPr>
        <p:spPr>
          <a:xfrm>
            <a:off x="1371600" y="2510650"/>
            <a:ext cx="4738200" cy="1118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Century Gothic"/>
              <a:buNone/>
            </a:pPr>
            <a:r>
              <a:rPr lang="fr-CA">
                <a:solidFill>
                  <a:srgbClr val="000000"/>
                </a:solidFill>
                <a:latin typeface="Comic Sans MS"/>
                <a:ea typeface="Comic Sans MS"/>
                <a:cs typeface="Comic Sans MS"/>
                <a:sym typeface="Comic Sans MS"/>
              </a:rPr>
              <a:t>L’ANXIÉTÉ</a:t>
            </a:r>
            <a:r>
              <a:rPr lang="fr-CA">
                <a:latin typeface="Comic Sans MS"/>
                <a:ea typeface="Comic Sans MS"/>
                <a:cs typeface="Comic Sans MS"/>
                <a:sym typeface="Comic Sans MS"/>
              </a:rPr>
              <a:t> </a:t>
            </a:r>
            <a:endParaRPr>
              <a:latin typeface="Comic Sans MS"/>
              <a:ea typeface="Comic Sans MS"/>
              <a:cs typeface="Comic Sans MS"/>
              <a:sym typeface="Comic Sans MS"/>
            </a:endParaRPr>
          </a:p>
        </p:txBody>
      </p:sp>
      <p:sp>
        <p:nvSpPr>
          <p:cNvPr id="149" name="Google Shape;149;p19"/>
          <p:cNvSpPr txBox="1">
            <a:spLocks noGrp="1"/>
          </p:cNvSpPr>
          <p:nvPr>
            <p:ph type="subTitle" idx="1"/>
          </p:nvPr>
        </p:nvSpPr>
        <p:spPr>
          <a:xfrm>
            <a:off x="1371600" y="3632201"/>
            <a:ext cx="9448800" cy="685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6000"/>
              <a:buFont typeface="Century Gothic"/>
              <a:buNone/>
            </a:pPr>
            <a:endParaRPr sz="2400"/>
          </a:p>
          <a:p>
            <a:pPr marL="0" lvl="0" indent="0" algn="l" rtl="0">
              <a:spcBef>
                <a:spcPts val="1000"/>
              </a:spcBef>
              <a:spcAft>
                <a:spcPts val="0"/>
              </a:spcAft>
              <a:buNone/>
            </a:pPr>
            <a:endParaRPr/>
          </a:p>
        </p:txBody>
      </p:sp>
      <p:pic>
        <p:nvPicPr>
          <p:cNvPr id="150" name="Google Shape;150;p19"/>
          <p:cNvPicPr preferRelativeResize="0"/>
          <p:nvPr/>
        </p:nvPicPr>
        <p:blipFill>
          <a:blip r:embed="rId3">
            <a:alphaModFix/>
          </a:blip>
          <a:stretch>
            <a:fillRect/>
          </a:stretch>
        </p:blipFill>
        <p:spPr>
          <a:xfrm>
            <a:off x="7672675" y="1551738"/>
            <a:ext cx="2975025" cy="3077075"/>
          </a:xfrm>
          <a:prstGeom prst="rect">
            <a:avLst/>
          </a:prstGeom>
          <a:noFill/>
          <a:ln>
            <a:noFill/>
          </a:ln>
        </p:spPr>
      </p:pic>
      <p:sp>
        <p:nvSpPr>
          <p:cNvPr id="2" name="ZoneTexte 1">
            <a:extLst>
              <a:ext uri="{FF2B5EF4-FFF2-40B4-BE49-F238E27FC236}">
                <a16:creationId xmlns:a16="http://schemas.microsoft.com/office/drawing/2014/main" id="{D475F4FB-C011-0E4A-9C82-D08514905677}"/>
              </a:ext>
            </a:extLst>
          </p:cNvPr>
          <p:cNvSpPr txBox="1"/>
          <p:nvPr/>
        </p:nvSpPr>
        <p:spPr>
          <a:xfrm>
            <a:off x="1371600" y="4164112"/>
            <a:ext cx="3368230" cy="523220"/>
          </a:xfrm>
          <a:prstGeom prst="rect">
            <a:avLst/>
          </a:prstGeom>
          <a:noFill/>
        </p:spPr>
        <p:txBody>
          <a:bodyPr wrap="none" rtlCol="0">
            <a:spAutoFit/>
          </a:bodyPr>
          <a:lstStyle/>
          <a:p>
            <a:r>
              <a:rPr lang="fr-FR" dirty="0"/>
              <a:t>Josée Lamoureux : Travailleuse sociale </a:t>
            </a:r>
          </a:p>
          <a:p>
            <a:r>
              <a:rPr lang="fr-FR" dirty="0"/>
              <a:t>Julie </a:t>
            </a:r>
            <a:r>
              <a:rPr lang="fr-FR" dirty="0" err="1"/>
              <a:t>Zakrevsky</a:t>
            </a:r>
            <a:r>
              <a:rPr lang="fr-FR" dirty="0"/>
              <a:t> : Travailleuse sociale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8"/>
          <p:cNvSpPr txBox="1">
            <a:spLocks noGrp="1"/>
          </p:cNvSpPr>
          <p:nvPr>
            <p:ph type="title"/>
          </p:nvPr>
        </p:nvSpPr>
        <p:spPr>
          <a:xfrm>
            <a:off x="2895600" y="764373"/>
            <a:ext cx="8610600" cy="1293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fr-CA">
                <a:solidFill>
                  <a:srgbClr val="000000"/>
                </a:solidFill>
              </a:rPr>
              <a:t>Anxiété et Trouble du Spectre de l’Autisme - Comorbidité</a:t>
            </a:r>
            <a:endParaRPr>
              <a:solidFill>
                <a:srgbClr val="000000"/>
              </a:solidFill>
            </a:endParaRPr>
          </a:p>
          <a:p>
            <a:pPr marL="0" lvl="0" indent="0" algn="r" rtl="0">
              <a:spcBef>
                <a:spcPts val="0"/>
              </a:spcBef>
              <a:spcAft>
                <a:spcPts val="0"/>
              </a:spcAft>
              <a:buNone/>
            </a:pPr>
            <a:endParaRPr>
              <a:solidFill>
                <a:srgbClr val="000000"/>
              </a:solidFill>
            </a:endParaRPr>
          </a:p>
        </p:txBody>
      </p:sp>
      <p:sp>
        <p:nvSpPr>
          <p:cNvPr id="228" name="Google Shape;228;p28"/>
          <p:cNvSpPr txBox="1">
            <a:spLocks noGrp="1"/>
          </p:cNvSpPr>
          <p:nvPr>
            <p:ph type="body" idx="1"/>
          </p:nvPr>
        </p:nvSpPr>
        <p:spPr>
          <a:xfrm>
            <a:off x="600350" y="2735740"/>
            <a:ext cx="5385300" cy="2823000"/>
          </a:xfrm>
          <a:prstGeom prst="rect">
            <a:avLst/>
          </a:prstGeom>
        </p:spPr>
        <p:txBody>
          <a:bodyPr spcFirstLastPara="1" wrap="square" lIns="91425" tIns="45700" rIns="91425" bIns="45700" anchor="t" anchorCtr="0">
            <a:noAutofit/>
          </a:bodyPr>
          <a:lstStyle/>
          <a:p>
            <a:pPr marL="228600" lvl="0" indent="-241300" algn="l" rtl="0">
              <a:spcBef>
                <a:spcPts val="1000"/>
              </a:spcBef>
              <a:spcAft>
                <a:spcPts val="0"/>
              </a:spcAft>
              <a:buClr>
                <a:srgbClr val="000000"/>
              </a:buClr>
              <a:buSzPts val="2400"/>
              <a:buChar char="•"/>
            </a:pPr>
            <a:r>
              <a:rPr lang="fr-CA" sz="2400">
                <a:solidFill>
                  <a:srgbClr val="000000"/>
                </a:solidFill>
              </a:rPr>
              <a:t>L’anxiété n’est pas corrélative à un TSA en soi, mais bien à la détresse psychologique plus élevée que vivent les autistes dans leur environnement.</a:t>
            </a:r>
            <a:endParaRPr sz="2400">
              <a:solidFill>
                <a:srgbClr val="000000"/>
              </a:solidFill>
              <a:latin typeface="Arial"/>
              <a:ea typeface="Arial"/>
              <a:cs typeface="Arial"/>
              <a:sym typeface="Arial"/>
            </a:endParaRPr>
          </a:p>
          <a:p>
            <a:pPr marL="0" lvl="0" indent="0" algn="l" rtl="0">
              <a:spcBef>
                <a:spcPts val="1000"/>
              </a:spcBef>
              <a:spcAft>
                <a:spcPts val="0"/>
              </a:spcAft>
              <a:buNone/>
            </a:pPr>
            <a:endParaRPr/>
          </a:p>
        </p:txBody>
      </p:sp>
      <p:pic>
        <p:nvPicPr>
          <p:cNvPr id="229" name="Google Shape;229;p28" descr="Comment les personnes souffrant d'autisme perçoivent-elles le monde ? C'est la question à laquelle une association britannique répond avec une vidéo immersive saisissante." title="Une vidéo immersive saisissante montre comment un enfant autiste perçoit le monde">
            <a:hlinkClick r:id="rId3"/>
          </p:cNvPr>
          <p:cNvPicPr preferRelativeResize="0"/>
          <p:nvPr/>
        </p:nvPicPr>
        <p:blipFill>
          <a:blip r:embed="rId4">
            <a:alphaModFix/>
          </a:blip>
          <a:stretch>
            <a:fillRect/>
          </a:stretch>
        </p:blipFill>
        <p:spPr>
          <a:xfrm>
            <a:off x="6371067" y="2274676"/>
            <a:ext cx="4993534" cy="3745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a:spLocks noGrp="1"/>
          </p:cNvSpPr>
          <p:nvPr>
            <p:ph type="title" idx="4294967295"/>
          </p:nvPr>
        </p:nvSpPr>
        <p:spPr>
          <a:xfrm>
            <a:off x="1330036" y="1468582"/>
            <a:ext cx="9531928" cy="372687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entury Gothic"/>
              <a:buNone/>
            </a:pPr>
            <a:r>
              <a:rPr lang="fr-CA" sz="3600" b="1">
                <a:solidFill>
                  <a:srgbClr val="000000"/>
                </a:solidFill>
              </a:rPr>
              <a:t>COMME LEUR PERCEPTION EST PLUS ÉLEVÉE, LES PERSONNES AYANT UN TSA VOIENT ET RESSENTENT UNE MULTITUDE DE DÉTAILS. </a:t>
            </a:r>
            <a:br>
              <a:rPr lang="fr-CA">
                <a:solidFill>
                  <a:srgbClr val="000000"/>
                </a:solidFill>
              </a:rPr>
            </a:br>
            <a:br>
              <a:rPr lang="fr-CA">
                <a:solidFill>
                  <a:srgbClr val="000000"/>
                </a:solidFill>
              </a:rPr>
            </a:br>
            <a:r>
              <a:rPr lang="fr-CA" sz="2200">
                <a:solidFill>
                  <a:srgbClr val="000000"/>
                </a:solidFill>
              </a:rPr>
              <a:t>CE FLUX D’INFORMATION PEUT CRÉER L’HYPERSENSIBILITÉ ET LES SURCHARGES SENSORIELLES DES AUTISTES. </a:t>
            </a:r>
            <a:endParaRPr sz="22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2895600" y="628748"/>
            <a:ext cx="8610600" cy="1293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r>
              <a:rPr lang="fr-CA" sz="4800">
                <a:solidFill>
                  <a:srgbClr val="000000"/>
                </a:solidFill>
                <a:latin typeface="Pacifico"/>
                <a:ea typeface="Pacifico"/>
                <a:cs typeface="Pacifico"/>
                <a:sym typeface="Pacifico"/>
              </a:rPr>
              <a:t>Organiser et planifier sa classe</a:t>
            </a:r>
            <a:r>
              <a:rPr lang="fr-CA">
                <a:solidFill>
                  <a:srgbClr val="000000"/>
                </a:solidFill>
              </a:rPr>
              <a:t> </a:t>
            </a:r>
            <a:endParaRPr>
              <a:solidFill>
                <a:srgbClr val="000000"/>
              </a:solidFill>
            </a:endParaRPr>
          </a:p>
        </p:txBody>
      </p:sp>
      <p:sp>
        <p:nvSpPr>
          <p:cNvPr id="242" name="Google Shape;242;p30"/>
          <p:cNvSpPr txBox="1">
            <a:spLocks noGrp="1"/>
          </p:cNvSpPr>
          <p:nvPr>
            <p:ph type="body" idx="1"/>
          </p:nvPr>
        </p:nvSpPr>
        <p:spPr>
          <a:xfrm>
            <a:off x="685800" y="2194560"/>
            <a:ext cx="10820400" cy="402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43" name="Google Shape;243;p30"/>
          <p:cNvPicPr preferRelativeResize="0"/>
          <p:nvPr/>
        </p:nvPicPr>
        <p:blipFill>
          <a:blip r:embed="rId3">
            <a:alphaModFix/>
          </a:blip>
          <a:stretch>
            <a:fillRect/>
          </a:stretch>
        </p:blipFill>
        <p:spPr>
          <a:xfrm>
            <a:off x="2344275" y="2298875"/>
            <a:ext cx="8117250" cy="3660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txBox="1">
            <a:spLocks noGrp="1"/>
          </p:cNvSpPr>
          <p:nvPr>
            <p:ph type="body" idx="1"/>
          </p:nvPr>
        </p:nvSpPr>
        <p:spPr>
          <a:xfrm>
            <a:off x="685800" y="2194559"/>
            <a:ext cx="5334000" cy="4024200"/>
          </a:xfrm>
          <a:prstGeom prst="rect">
            <a:avLst/>
          </a:prstGeom>
        </p:spPr>
        <p:txBody>
          <a:bodyPr spcFirstLastPara="1" wrap="square" lIns="91425" tIns="45700" rIns="91425" bIns="45700" anchor="t" anchorCtr="0">
            <a:noAutofit/>
          </a:bodyPr>
          <a:lstStyle/>
          <a:p>
            <a:pPr marL="269999" lvl="0" indent="-295275" algn="l" rtl="0">
              <a:lnSpc>
                <a:spcPct val="100000"/>
              </a:lnSpc>
              <a:spcBef>
                <a:spcPts val="0"/>
              </a:spcBef>
              <a:spcAft>
                <a:spcPts val="0"/>
              </a:spcAft>
              <a:buClr>
                <a:srgbClr val="222222"/>
              </a:buClr>
              <a:buSzPts val="1800"/>
              <a:buChar char="●"/>
            </a:pPr>
            <a:r>
              <a:rPr lang="fr-CA" sz="1800" u="sng">
                <a:solidFill>
                  <a:srgbClr val="1155CC"/>
                </a:solidFill>
                <a:latin typeface="Arial"/>
                <a:ea typeface="Arial"/>
                <a:cs typeface="Arial"/>
                <a:sym typeface="Arial"/>
                <a:hlinkClick r:id="rId3"/>
              </a:rPr>
              <a:t>sclera.be</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gratuit</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en français</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copier-coller sur Word</a:t>
            </a:r>
            <a:endParaRPr sz="1800">
              <a:solidFill>
                <a:srgbClr val="222222"/>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222222"/>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222222"/>
              </a:solidFill>
              <a:latin typeface="Arial"/>
              <a:ea typeface="Arial"/>
              <a:cs typeface="Arial"/>
              <a:sym typeface="Arial"/>
            </a:endParaRPr>
          </a:p>
          <a:p>
            <a:pPr marL="269999" lvl="0" indent="-295275" algn="l" rtl="0">
              <a:lnSpc>
                <a:spcPct val="100000"/>
              </a:lnSpc>
              <a:spcBef>
                <a:spcPts val="0"/>
              </a:spcBef>
              <a:spcAft>
                <a:spcPts val="0"/>
              </a:spcAft>
              <a:buClr>
                <a:srgbClr val="222222"/>
              </a:buClr>
              <a:buSzPts val="1800"/>
              <a:buChar char="●"/>
            </a:pPr>
            <a:r>
              <a:rPr lang="fr-CA" sz="1800" u="sng">
                <a:solidFill>
                  <a:srgbClr val="1155CC"/>
                </a:solidFill>
                <a:latin typeface="Arial"/>
                <a:ea typeface="Arial"/>
                <a:cs typeface="Arial"/>
                <a:sym typeface="Arial"/>
                <a:hlinkClick r:id="rId4"/>
              </a:rPr>
              <a:t>arassac</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gratuit</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en français</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vidéos</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synthèse vocale</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création de tableaux</a:t>
            </a:r>
            <a:endParaRPr sz="1800">
              <a:solidFill>
                <a:srgbClr val="222222"/>
              </a:solidFill>
              <a:latin typeface="Arial"/>
              <a:ea typeface="Arial"/>
              <a:cs typeface="Arial"/>
              <a:sym typeface="Arial"/>
            </a:endParaRPr>
          </a:p>
          <a:p>
            <a:pPr marL="457200" lvl="0" indent="0" algn="l" rtl="0">
              <a:lnSpc>
                <a:spcPct val="100000"/>
              </a:lnSpc>
              <a:spcBef>
                <a:spcPts val="0"/>
              </a:spcBef>
              <a:spcAft>
                <a:spcPts val="0"/>
              </a:spcAft>
              <a:buNone/>
            </a:pPr>
            <a:endParaRPr/>
          </a:p>
        </p:txBody>
      </p:sp>
      <p:sp>
        <p:nvSpPr>
          <p:cNvPr id="250" name="Google Shape;250;p31"/>
          <p:cNvSpPr txBox="1">
            <a:spLocks noGrp="1"/>
          </p:cNvSpPr>
          <p:nvPr>
            <p:ph type="body" idx="2"/>
          </p:nvPr>
        </p:nvSpPr>
        <p:spPr>
          <a:xfrm>
            <a:off x="6172200" y="2194559"/>
            <a:ext cx="5334000" cy="4024200"/>
          </a:xfrm>
          <a:prstGeom prst="rect">
            <a:avLst/>
          </a:prstGeom>
        </p:spPr>
        <p:txBody>
          <a:bodyPr spcFirstLastPara="1" wrap="square" lIns="91425" tIns="45700" rIns="91425" bIns="45700" anchor="t" anchorCtr="0">
            <a:noAutofit/>
          </a:bodyPr>
          <a:lstStyle/>
          <a:p>
            <a:pPr marL="269999" lvl="0" indent="-295275" algn="l" rtl="0">
              <a:lnSpc>
                <a:spcPct val="100000"/>
              </a:lnSpc>
              <a:spcBef>
                <a:spcPts val="0"/>
              </a:spcBef>
              <a:spcAft>
                <a:spcPts val="0"/>
              </a:spcAft>
              <a:buClr>
                <a:srgbClr val="222222"/>
              </a:buClr>
              <a:buSzPts val="1800"/>
              <a:buChar char="●"/>
            </a:pPr>
            <a:r>
              <a:rPr lang="fr-CA" sz="1800" u="sng">
                <a:solidFill>
                  <a:srgbClr val="1155CC"/>
                </a:solidFill>
                <a:latin typeface="Arial"/>
                <a:ea typeface="Arial"/>
                <a:cs typeface="Arial"/>
                <a:sym typeface="Arial"/>
                <a:hlinkClick r:id="rId5"/>
              </a:rPr>
              <a:t>boardmaker</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tableaux</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en français</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on peut aussi transférer des activités sur le iPad </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synthèse vocale</a:t>
            </a:r>
            <a:endParaRPr sz="1800">
              <a:solidFill>
                <a:srgbClr val="222222"/>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222222"/>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222222"/>
              </a:solidFill>
              <a:latin typeface="Arial"/>
              <a:ea typeface="Arial"/>
              <a:cs typeface="Arial"/>
              <a:sym typeface="Arial"/>
            </a:endParaRPr>
          </a:p>
          <a:p>
            <a:pPr marL="269999" lvl="0" indent="-295275" algn="l" rtl="0">
              <a:lnSpc>
                <a:spcPct val="100000"/>
              </a:lnSpc>
              <a:spcBef>
                <a:spcPts val="0"/>
              </a:spcBef>
              <a:spcAft>
                <a:spcPts val="0"/>
              </a:spcAft>
              <a:buClr>
                <a:srgbClr val="222222"/>
              </a:buClr>
              <a:buSzPts val="1800"/>
              <a:buChar char="●"/>
            </a:pPr>
            <a:r>
              <a:rPr lang="fr-CA" sz="1800" u="sng">
                <a:solidFill>
                  <a:srgbClr val="1155CC"/>
                </a:solidFill>
                <a:latin typeface="Arial"/>
                <a:ea typeface="Arial"/>
                <a:cs typeface="Arial"/>
                <a:sym typeface="Arial"/>
                <a:hlinkClick r:id="rId6"/>
              </a:rPr>
              <a:t>Lesson Pix</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surtout pour créer matériel en ortho</a:t>
            </a:r>
            <a:endParaRPr sz="1800">
              <a:solidFill>
                <a:srgbClr val="222222"/>
              </a:solidFill>
              <a:latin typeface="Arial"/>
              <a:ea typeface="Arial"/>
              <a:cs typeface="Arial"/>
              <a:sym typeface="Arial"/>
            </a:endParaRPr>
          </a:p>
          <a:p>
            <a:pPr marL="540000" lvl="1" indent="-342900" algn="l" rtl="0">
              <a:lnSpc>
                <a:spcPct val="100000"/>
              </a:lnSpc>
              <a:spcBef>
                <a:spcPts val="0"/>
              </a:spcBef>
              <a:spcAft>
                <a:spcPts val="0"/>
              </a:spcAft>
              <a:buClr>
                <a:srgbClr val="222222"/>
              </a:buClr>
              <a:buSzPts val="1800"/>
              <a:buChar char="○"/>
            </a:pPr>
            <a:r>
              <a:rPr lang="fr-CA" sz="1800">
                <a:solidFill>
                  <a:srgbClr val="222222"/>
                </a:solidFill>
                <a:latin typeface="Arial"/>
                <a:ea typeface="Arial"/>
                <a:cs typeface="Arial"/>
                <a:sym typeface="Arial"/>
              </a:rPr>
              <a:t>en anglais</a:t>
            </a:r>
            <a:endParaRPr sz="1800"/>
          </a:p>
        </p:txBody>
      </p:sp>
      <p:sp>
        <p:nvSpPr>
          <p:cNvPr id="251" name="Google Shape;251;p31"/>
          <p:cNvSpPr/>
          <p:nvPr/>
        </p:nvSpPr>
        <p:spPr>
          <a:xfrm>
            <a:off x="4426548" y="668375"/>
            <a:ext cx="7481043" cy="101777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Aides visuels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2"/>
          <p:cNvPicPr preferRelativeResize="0"/>
          <p:nvPr/>
        </p:nvPicPr>
        <p:blipFill>
          <a:blip r:embed="rId3">
            <a:alphaModFix/>
          </a:blip>
          <a:stretch>
            <a:fillRect/>
          </a:stretch>
        </p:blipFill>
        <p:spPr>
          <a:xfrm>
            <a:off x="1890200" y="582175"/>
            <a:ext cx="7002125" cy="3821625"/>
          </a:xfrm>
          <a:prstGeom prst="rect">
            <a:avLst/>
          </a:prstGeom>
          <a:noFill/>
          <a:ln>
            <a:noFill/>
          </a:ln>
        </p:spPr>
      </p:pic>
      <p:sp>
        <p:nvSpPr>
          <p:cNvPr id="257" name="Google Shape;257;p32"/>
          <p:cNvSpPr txBox="1"/>
          <p:nvPr/>
        </p:nvSpPr>
        <p:spPr>
          <a:xfrm>
            <a:off x="265050" y="5192925"/>
            <a:ext cx="10816500" cy="1501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CA" sz="4800" b="1">
                <a:latin typeface="Pacifico"/>
                <a:ea typeface="Pacifico"/>
                <a:cs typeface="Pacifico"/>
                <a:sym typeface="Pacifico"/>
              </a:rPr>
              <a:t>Stratégie d’adaptation axée sur le retour au calme</a:t>
            </a:r>
            <a:endParaRPr sz="4800" b="1">
              <a:latin typeface="Pacifico"/>
              <a:ea typeface="Pacifico"/>
              <a:cs typeface="Pacifico"/>
              <a:sym typeface="Pacific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3"/>
          <p:cNvPicPr preferRelativeResize="0"/>
          <p:nvPr/>
        </p:nvPicPr>
        <p:blipFill>
          <a:blip r:embed="rId3">
            <a:alphaModFix/>
          </a:blip>
          <a:stretch>
            <a:fillRect/>
          </a:stretch>
        </p:blipFill>
        <p:spPr>
          <a:xfrm>
            <a:off x="1453125" y="601550"/>
            <a:ext cx="8136625" cy="3990826"/>
          </a:xfrm>
          <a:prstGeom prst="rect">
            <a:avLst/>
          </a:prstGeom>
          <a:noFill/>
          <a:ln>
            <a:noFill/>
          </a:ln>
        </p:spPr>
      </p:pic>
      <p:sp>
        <p:nvSpPr>
          <p:cNvPr id="264" name="Google Shape;264;p33"/>
          <p:cNvSpPr txBox="1"/>
          <p:nvPr/>
        </p:nvSpPr>
        <p:spPr>
          <a:xfrm>
            <a:off x="265050" y="5309150"/>
            <a:ext cx="11145900" cy="1414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CA" sz="4800">
                <a:latin typeface="Pacifico"/>
                <a:ea typeface="Pacifico"/>
                <a:cs typeface="Pacifico"/>
                <a:sym typeface="Pacifico"/>
              </a:rPr>
              <a:t>Stratégie d’adaptation axée sur le retour au calme</a:t>
            </a:r>
            <a:endParaRPr sz="4800">
              <a:latin typeface="Pacifico"/>
              <a:ea typeface="Pacifico"/>
              <a:cs typeface="Pacifico"/>
              <a:sym typeface="Pacific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4"/>
          <p:cNvPicPr preferRelativeResize="0"/>
          <p:nvPr/>
        </p:nvPicPr>
        <p:blipFill>
          <a:blip r:embed="rId3">
            <a:alphaModFix/>
          </a:blip>
          <a:stretch>
            <a:fillRect/>
          </a:stretch>
        </p:blipFill>
        <p:spPr>
          <a:xfrm>
            <a:off x="1979275" y="613738"/>
            <a:ext cx="7884749" cy="3933176"/>
          </a:xfrm>
          <a:prstGeom prst="rect">
            <a:avLst/>
          </a:prstGeom>
          <a:noFill/>
          <a:ln>
            <a:noFill/>
          </a:ln>
        </p:spPr>
      </p:pic>
      <p:sp>
        <p:nvSpPr>
          <p:cNvPr id="271" name="Google Shape;271;p34"/>
          <p:cNvSpPr txBox="1"/>
          <p:nvPr/>
        </p:nvSpPr>
        <p:spPr>
          <a:xfrm>
            <a:off x="265050" y="5270425"/>
            <a:ext cx="11242500" cy="1587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CA" sz="4800">
                <a:latin typeface="Pacifico"/>
                <a:ea typeface="Pacifico"/>
                <a:cs typeface="Pacifico"/>
                <a:sym typeface="Pacifico"/>
              </a:rPr>
              <a:t>Stratégie d’adaptation axée sur le retour au calme</a:t>
            </a:r>
            <a:endParaRPr sz="4800">
              <a:latin typeface="Pacifico"/>
              <a:ea typeface="Pacifico"/>
              <a:cs typeface="Pacifico"/>
              <a:sym typeface="Pacific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5"/>
          <p:cNvSpPr txBox="1">
            <a:spLocks noGrp="1"/>
          </p:cNvSpPr>
          <p:nvPr>
            <p:ph type="body" idx="1"/>
          </p:nvPr>
        </p:nvSpPr>
        <p:spPr>
          <a:xfrm rot="5400000">
            <a:off x="3175117" y="-1405483"/>
            <a:ext cx="3903000" cy="8204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fr-CA" sz="1200"/>
              <a:t>Josiane Caron Santha - Être autiste et ado</a:t>
            </a:r>
            <a:endParaRPr sz="1200"/>
          </a:p>
          <a:p>
            <a:pPr marL="0" lvl="0" indent="0" algn="l" rtl="0">
              <a:spcBef>
                <a:spcPts val="1000"/>
              </a:spcBef>
              <a:spcAft>
                <a:spcPts val="0"/>
              </a:spcAft>
              <a:buNone/>
            </a:pPr>
            <a:r>
              <a:rPr lang="fr-CA" sz="1200"/>
              <a:t>Édition midi trente</a:t>
            </a:r>
            <a:endParaRPr sz="1200"/>
          </a:p>
        </p:txBody>
      </p:sp>
      <p:pic>
        <p:nvPicPr>
          <p:cNvPr id="278" name="Google Shape;278;p35"/>
          <p:cNvPicPr preferRelativeResize="0"/>
          <p:nvPr/>
        </p:nvPicPr>
        <p:blipFill>
          <a:blip r:embed="rId3">
            <a:alphaModFix/>
          </a:blip>
          <a:stretch>
            <a:fillRect/>
          </a:stretch>
        </p:blipFill>
        <p:spPr>
          <a:xfrm>
            <a:off x="2189300" y="450650"/>
            <a:ext cx="6697676" cy="3975638"/>
          </a:xfrm>
          <a:prstGeom prst="rect">
            <a:avLst/>
          </a:prstGeom>
          <a:noFill/>
          <a:ln>
            <a:noFill/>
          </a:ln>
        </p:spPr>
      </p:pic>
      <p:sp>
        <p:nvSpPr>
          <p:cNvPr id="279" name="Google Shape;279;p35"/>
          <p:cNvSpPr txBox="1"/>
          <p:nvPr/>
        </p:nvSpPr>
        <p:spPr>
          <a:xfrm>
            <a:off x="66725" y="5192925"/>
            <a:ext cx="11867100" cy="1491900"/>
          </a:xfrm>
          <a:prstGeom prst="rect">
            <a:avLst/>
          </a:prstGeom>
          <a:noFill/>
          <a:ln>
            <a:noFill/>
          </a:ln>
        </p:spPr>
        <p:txBody>
          <a:bodyPr spcFirstLastPara="1" wrap="square" lIns="91425" tIns="91425" rIns="91425" bIns="91425" anchor="t" anchorCtr="0">
            <a:noAutofit/>
          </a:bodyPr>
          <a:lstStyle/>
          <a:p>
            <a:pPr marL="457200" lvl="0" indent="0" algn="l" rtl="0">
              <a:lnSpc>
                <a:spcPct val="90000"/>
              </a:lnSpc>
              <a:spcBef>
                <a:spcPts val="1000"/>
              </a:spcBef>
              <a:spcAft>
                <a:spcPts val="0"/>
              </a:spcAft>
              <a:buNone/>
            </a:pPr>
            <a:r>
              <a:rPr lang="fr-CA" sz="4800">
                <a:latin typeface="Pacifico"/>
                <a:ea typeface="Pacifico"/>
                <a:cs typeface="Pacifico"/>
                <a:sym typeface="Pacifico"/>
              </a:rPr>
              <a:t>Stratégie d’adaptation axée sur les émotions et les pensées</a:t>
            </a:r>
            <a:endParaRPr sz="4800">
              <a:latin typeface="Pacifico"/>
              <a:ea typeface="Pacifico"/>
              <a:cs typeface="Pacifico"/>
              <a:sym typeface="Pacific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6"/>
          <p:cNvPicPr preferRelativeResize="0"/>
          <p:nvPr/>
        </p:nvPicPr>
        <p:blipFill>
          <a:blip r:embed="rId3">
            <a:alphaModFix/>
          </a:blip>
          <a:stretch>
            <a:fillRect/>
          </a:stretch>
        </p:blipFill>
        <p:spPr>
          <a:xfrm>
            <a:off x="6298100" y="559915"/>
            <a:ext cx="4404552" cy="5816288"/>
          </a:xfrm>
          <a:prstGeom prst="rect">
            <a:avLst/>
          </a:prstGeom>
          <a:noFill/>
          <a:ln>
            <a:noFill/>
          </a:ln>
        </p:spPr>
      </p:pic>
      <p:sp>
        <p:nvSpPr>
          <p:cNvPr id="287" name="Google Shape;287;p36"/>
          <p:cNvSpPr txBox="1"/>
          <p:nvPr/>
        </p:nvSpPr>
        <p:spPr>
          <a:xfrm>
            <a:off x="463625" y="5680850"/>
            <a:ext cx="5158200" cy="1008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CA" sz="1800" b="1">
                <a:latin typeface="Century Gothic"/>
                <a:ea typeface="Century Gothic"/>
                <a:cs typeface="Century Gothic"/>
                <a:sym typeface="Century Gothic"/>
              </a:rPr>
              <a:t>Josiane Caron Santha - Être autiste et ado</a:t>
            </a:r>
            <a:endParaRPr sz="1800" b="1">
              <a:latin typeface="Century Gothic"/>
              <a:ea typeface="Century Gothic"/>
              <a:cs typeface="Century Gothic"/>
              <a:sym typeface="Century Gothic"/>
            </a:endParaRPr>
          </a:p>
          <a:p>
            <a:pPr marL="0" lvl="0" indent="0" algn="l" rtl="0">
              <a:lnSpc>
                <a:spcPct val="90000"/>
              </a:lnSpc>
              <a:spcBef>
                <a:spcPts val="1000"/>
              </a:spcBef>
              <a:spcAft>
                <a:spcPts val="0"/>
              </a:spcAft>
              <a:buNone/>
            </a:pPr>
            <a:r>
              <a:rPr lang="fr-CA" sz="1800" b="1">
                <a:latin typeface="Century Gothic"/>
                <a:ea typeface="Century Gothic"/>
                <a:cs typeface="Century Gothic"/>
                <a:sym typeface="Century Gothic"/>
              </a:rPr>
              <a:t>Édition midi trente</a:t>
            </a:r>
            <a:endParaRPr sz="1800" b="1">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7"/>
          <p:cNvPicPr preferRelativeResize="0"/>
          <p:nvPr/>
        </p:nvPicPr>
        <p:blipFill>
          <a:blip r:embed="rId3">
            <a:alphaModFix/>
          </a:blip>
          <a:stretch>
            <a:fillRect/>
          </a:stretch>
        </p:blipFill>
        <p:spPr>
          <a:xfrm>
            <a:off x="6423250" y="562800"/>
            <a:ext cx="4540701" cy="6142000"/>
          </a:xfrm>
          <a:prstGeom prst="rect">
            <a:avLst/>
          </a:prstGeom>
          <a:noFill/>
          <a:ln>
            <a:noFill/>
          </a:ln>
        </p:spPr>
      </p:pic>
      <p:sp>
        <p:nvSpPr>
          <p:cNvPr id="294" name="Google Shape;294;p37"/>
          <p:cNvSpPr txBox="1"/>
          <p:nvPr/>
        </p:nvSpPr>
        <p:spPr>
          <a:xfrm>
            <a:off x="444650" y="5758125"/>
            <a:ext cx="5621700" cy="792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CA" sz="1800" b="1">
                <a:latin typeface="Century Gothic"/>
                <a:ea typeface="Century Gothic"/>
                <a:cs typeface="Century Gothic"/>
                <a:sym typeface="Century Gothic"/>
              </a:rPr>
              <a:t>Josiane Caron Santha - Être autiste et ado</a:t>
            </a:r>
            <a:endParaRPr sz="1800" b="1">
              <a:latin typeface="Century Gothic"/>
              <a:ea typeface="Century Gothic"/>
              <a:cs typeface="Century Gothic"/>
              <a:sym typeface="Century Gothic"/>
            </a:endParaRPr>
          </a:p>
          <a:p>
            <a:pPr marL="0" lvl="0" indent="0" algn="l" rtl="0">
              <a:lnSpc>
                <a:spcPct val="90000"/>
              </a:lnSpc>
              <a:spcBef>
                <a:spcPts val="1000"/>
              </a:spcBef>
              <a:spcAft>
                <a:spcPts val="0"/>
              </a:spcAft>
              <a:buNone/>
            </a:pPr>
            <a:r>
              <a:rPr lang="fr-CA" sz="1800" b="1">
                <a:latin typeface="Century Gothic"/>
                <a:ea typeface="Century Gothic"/>
                <a:cs typeface="Century Gothic"/>
                <a:sym typeface="Century Gothic"/>
              </a:rPr>
              <a:t>Édition midi trente</a:t>
            </a:r>
            <a:endParaRPr b="1"/>
          </a:p>
          <a:p>
            <a:pPr marL="0" lvl="0" indent="0" algn="l" rtl="0">
              <a:lnSpc>
                <a:spcPct val="90000"/>
              </a:lnSpc>
              <a:spcBef>
                <a:spcPts val="100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21"/>
          <p:cNvSpPr/>
          <p:nvPr/>
        </p:nvSpPr>
        <p:spPr>
          <a:xfrm>
            <a:off x="236385" y="442750"/>
            <a:ext cx="4529374" cy="1218813"/>
          </a:xfrm>
          <a:prstGeom prst="rect">
            <a:avLst/>
          </a:prstGeom>
        </p:spPr>
        <p:txBody>
          <a:bodyPr>
            <a:prstTxWarp prst="textPlain">
              <a:avLst/>
            </a:prstTxWarp>
          </a:bodyPr>
          <a:lstStyle/>
          <a:p>
            <a:pPr lvl="0" algn="ctr"/>
            <a:r>
              <a:rPr b="0" i="0">
                <a:ln w="9525" cap="flat" cmpd="sng">
                  <a:solidFill>
                    <a:srgbClr val="FF0000"/>
                  </a:solidFill>
                  <a:prstDash val="solid"/>
                  <a:round/>
                  <a:headEnd type="none" w="sm" len="sm"/>
                  <a:tailEnd type="none" w="sm" len="sm"/>
                </a:ln>
                <a:solidFill>
                  <a:srgbClr val="CC0000"/>
                </a:solidFill>
                <a:latin typeface="Arial"/>
              </a:rPr>
              <a:t>Stress</a:t>
            </a:r>
          </a:p>
        </p:txBody>
      </p:sp>
      <p:sp>
        <p:nvSpPr>
          <p:cNvPr id="168" name="Google Shape;168;p21"/>
          <p:cNvSpPr/>
          <p:nvPr/>
        </p:nvSpPr>
        <p:spPr>
          <a:xfrm>
            <a:off x="6553819" y="3597800"/>
            <a:ext cx="5492230" cy="121845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999999"/>
                </a:solidFill>
                <a:latin typeface="Arial"/>
              </a:rPr>
              <a:t>Anxiété</a:t>
            </a:r>
          </a:p>
        </p:txBody>
      </p:sp>
      <p:sp>
        <p:nvSpPr>
          <p:cNvPr id="169" name="Google Shape;169;p21"/>
          <p:cNvSpPr/>
          <p:nvPr/>
        </p:nvSpPr>
        <p:spPr>
          <a:xfrm>
            <a:off x="3086475" y="2267077"/>
            <a:ext cx="5708748" cy="75732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versus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8"/>
          <p:cNvPicPr preferRelativeResize="0"/>
          <p:nvPr/>
        </p:nvPicPr>
        <p:blipFill>
          <a:blip r:embed="rId3">
            <a:alphaModFix/>
          </a:blip>
          <a:stretch>
            <a:fillRect/>
          </a:stretch>
        </p:blipFill>
        <p:spPr>
          <a:xfrm>
            <a:off x="6411550" y="310350"/>
            <a:ext cx="4618203" cy="6395250"/>
          </a:xfrm>
          <a:prstGeom prst="rect">
            <a:avLst/>
          </a:prstGeom>
          <a:noFill/>
          <a:ln>
            <a:noFill/>
          </a:ln>
        </p:spPr>
      </p:pic>
      <p:sp>
        <p:nvSpPr>
          <p:cNvPr id="301" name="Google Shape;301;p38"/>
          <p:cNvSpPr txBox="1"/>
          <p:nvPr/>
        </p:nvSpPr>
        <p:spPr>
          <a:xfrm>
            <a:off x="0" y="2222875"/>
            <a:ext cx="4733400" cy="777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endParaRPr/>
          </a:p>
        </p:txBody>
      </p:sp>
      <p:sp>
        <p:nvSpPr>
          <p:cNvPr id="302" name="Google Shape;302;p38"/>
          <p:cNvSpPr txBox="1"/>
          <p:nvPr/>
        </p:nvSpPr>
        <p:spPr>
          <a:xfrm>
            <a:off x="560225" y="5506975"/>
            <a:ext cx="5081100" cy="927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CA" sz="1800" b="1">
                <a:latin typeface="Century Gothic"/>
                <a:ea typeface="Century Gothic"/>
                <a:cs typeface="Century Gothic"/>
                <a:sym typeface="Century Gothic"/>
              </a:rPr>
              <a:t>Josiane Caron Santha - Être autiste et ado</a:t>
            </a:r>
            <a:endParaRPr sz="1800" b="1">
              <a:latin typeface="Century Gothic"/>
              <a:ea typeface="Century Gothic"/>
              <a:cs typeface="Century Gothic"/>
              <a:sym typeface="Century Gothic"/>
            </a:endParaRPr>
          </a:p>
          <a:p>
            <a:pPr marL="0" lvl="0" indent="0" algn="l" rtl="0">
              <a:lnSpc>
                <a:spcPct val="90000"/>
              </a:lnSpc>
              <a:spcBef>
                <a:spcPts val="1000"/>
              </a:spcBef>
              <a:spcAft>
                <a:spcPts val="0"/>
              </a:spcAft>
              <a:buNone/>
            </a:pPr>
            <a:r>
              <a:rPr lang="fr-CA" sz="1800" b="1">
                <a:latin typeface="Century Gothic"/>
                <a:ea typeface="Century Gothic"/>
                <a:cs typeface="Century Gothic"/>
                <a:sym typeface="Century Gothic"/>
              </a:rPr>
              <a:t>Édition midi trente</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9"/>
          <p:cNvSpPr txBox="1"/>
          <p:nvPr/>
        </p:nvSpPr>
        <p:spPr>
          <a:xfrm>
            <a:off x="0" y="6047700"/>
            <a:ext cx="11694900" cy="1005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CA" sz="2200">
                <a:latin typeface="Century Gothic"/>
                <a:ea typeface="Century Gothic"/>
                <a:cs typeface="Century Gothic"/>
                <a:sym typeface="Century Gothic"/>
              </a:rPr>
              <a:t> </a:t>
            </a:r>
            <a:r>
              <a:rPr lang="fr-CA" sz="3600">
                <a:latin typeface="Pacifico"/>
                <a:ea typeface="Pacifico"/>
                <a:cs typeface="Pacifico"/>
                <a:sym typeface="Pacifico"/>
              </a:rPr>
              <a:t>Stratégie d’adaptation basée sur des activités de diversion</a:t>
            </a:r>
            <a:endParaRPr sz="3600">
              <a:latin typeface="Pacifico"/>
              <a:ea typeface="Pacifico"/>
              <a:cs typeface="Pacifico"/>
              <a:sym typeface="Pacifico"/>
            </a:endParaRPr>
          </a:p>
        </p:txBody>
      </p:sp>
      <p:pic>
        <p:nvPicPr>
          <p:cNvPr id="309" name="Google Shape;309;p39"/>
          <p:cNvPicPr preferRelativeResize="0"/>
          <p:nvPr/>
        </p:nvPicPr>
        <p:blipFill>
          <a:blip r:embed="rId3">
            <a:alphaModFix/>
          </a:blip>
          <a:stretch>
            <a:fillRect/>
          </a:stretch>
        </p:blipFill>
        <p:spPr>
          <a:xfrm>
            <a:off x="6251851" y="713750"/>
            <a:ext cx="5443175" cy="3061250"/>
          </a:xfrm>
          <a:prstGeom prst="rect">
            <a:avLst/>
          </a:prstGeom>
          <a:noFill/>
          <a:ln>
            <a:noFill/>
          </a:ln>
        </p:spPr>
      </p:pic>
      <p:pic>
        <p:nvPicPr>
          <p:cNvPr id="310" name="Google Shape;310;p39"/>
          <p:cNvPicPr preferRelativeResize="0"/>
          <p:nvPr/>
        </p:nvPicPr>
        <p:blipFill>
          <a:blip r:embed="rId4">
            <a:alphaModFix/>
          </a:blip>
          <a:stretch>
            <a:fillRect/>
          </a:stretch>
        </p:blipFill>
        <p:spPr>
          <a:xfrm>
            <a:off x="763425" y="1773900"/>
            <a:ext cx="4292276" cy="38119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0" descr="Artist: Schiffie &amp; Co&#10;Licence: BIP Records&#10;Animation: www.wizzart.nl&#10;Animator: Ruud Zeelenberg" title="La danse des Pingouins - France">
            <a:hlinkClick r:id="rId3"/>
          </p:cNvPr>
          <p:cNvPicPr preferRelativeResize="0"/>
          <p:nvPr/>
        </p:nvPicPr>
        <p:blipFill>
          <a:blip r:embed="rId4">
            <a:alphaModFix/>
          </a:blip>
          <a:stretch>
            <a:fillRect/>
          </a:stretch>
        </p:blipFill>
        <p:spPr>
          <a:xfrm>
            <a:off x="4781625" y="677388"/>
            <a:ext cx="6562700" cy="4922025"/>
          </a:xfrm>
          <a:prstGeom prst="rect">
            <a:avLst/>
          </a:prstGeom>
          <a:noFill/>
          <a:ln>
            <a:noFill/>
          </a:ln>
        </p:spPr>
      </p:pic>
      <p:sp>
        <p:nvSpPr>
          <p:cNvPr id="317" name="Google Shape;317;p40"/>
          <p:cNvSpPr txBox="1"/>
          <p:nvPr/>
        </p:nvSpPr>
        <p:spPr>
          <a:xfrm>
            <a:off x="116225" y="5870975"/>
            <a:ext cx="9783600" cy="987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fr-CA" sz="3600">
                <a:latin typeface="Pacifico"/>
                <a:ea typeface="Pacifico"/>
                <a:cs typeface="Pacifico"/>
                <a:sym typeface="Pacifico"/>
              </a:rPr>
              <a:t>Stratégie d’adaptation basée sur le mouvement</a:t>
            </a:r>
            <a:endParaRPr sz="3600">
              <a:latin typeface="Pacifico"/>
              <a:ea typeface="Pacifico"/>
              <a:cs typeface="Pacifico"/>
              <a:sym typeface="Pacific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1"/>
          <p:cNvSpPr txBox="1">
            <a:spLocks noGrp="1"/>
          </p:cNvSpPr>
          <p:nvPr>
            <p:ph type="title"/>
          </p:nvPr>
        </p:nvSpPr>
        <p:spPr>
          <a:xfrm>
            <a:off x="2895600" y="764373"/>
            <a:ext cx="8610600" cy="1293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r>
              <a:rPr lang="fr-CA"/>
              <a:t>vidéo</a:t>
            </a:r>
            <a:endParaRPr/>
          </a:p>
        </p:txBody>
      </p:sp>
      <p:sp>
        <p:nvSpPr>
          <p:cNvPr id="324" name="Google Shape;324;p41"/>
          <p:cNvSpPr txBox="1">
            <a:spLocks noGrp="1"/>
          </p:cNvSpPr>
          <p:nvPr>
            <p:ph type="body" idx="1"/>
          </p:nvPr>
        </p:nvSpPr>
        <p:spPr>
          <a:xfrm>
            <a:off x="685800" y="2194560"/>
            <a:ext cx="10820400" cy="4024200"/>
          </a:xfrm>
          <a:prstGeom prst="rect">
            <a:avLst/>
          </a:prstGeom>
        </p:spPr>
        <p:txBody>
          <a:bodyPr spcFirstLastPara="1" wrap="square" lIns="91425" tIns="45700" rIns="91425" bIns="45700" anchor="t" anchorCtr="0">
            <a:noAutofit/>
          </a:bodyPr>
          <a:lstStyle/>
          <a:p>
            <a:pPr marL="0" lvl="0" indent="0" algn="l" rtl="0">
              <a:lnSpc>
                <a:spcPct val="115000"/>
              </a:lnSpc>
              <a:spcBef>
                <a:spcPts val="2900"/>
              </a:spcBef>
              <a:spcAft>
                <a:spcPts val="0"/>
              </a:spcAft>
              <a:buClr>
                <a:schemeClr val="dk1"/>
              </a:buClr>
              <a:buSzPts val="1100"/>
              <a:buFont typeface="Arial"/>
              <a:buNone/>
            </a:pPr>
            <a:r>
              <a:rPr lang="fr-CA" sz="3000">
                <a:solidFill>
                  <a:srgbClr val="444444"/>
                </a:solidFill>
                <a:highlight>
                  <a:srgbClr val="FFFFFF"/>
                </a:highlight>
                <a:latin typeface="Arial"/>
                <a:ea typeface="Arial"/>
                <a:cs typeface="Arial"/>
                <a:sym typeface="Arial"/>
              </a:rPr>
              <a:t>Alberta Children’s Hospital Facing Your Fears program</a:t>
            </a:r>
            <a:r>
              <a:rPr lang="fr-CA" sz="4350">
                <a:solidFill>
                  <a:srgbClr val="444444"/>
                </a:solidFill>
                <a:highlight>
                  <a:srgbClr val="FFFFFF"/>
                </a:highlight>
                <a:latin typeface="Arial"/>
                <a:ea typeface="Arial"/>
                <a:cs typeface="Arial"/>
                <a:sym typeface="Arial"/>
              </a:rPr>
              <a:t> </a:t>
            </a:r>
            <a:r>
              <a:rPr lang="fr-CA" sz="1100" u="sng">
                <a:solidFill>
                  <a:schemeClr val="hlink"/>
                </a:solidFill>
                <a:latin typeface="Arial"/>
                <a:ea typeface="Arial"/>
                <a:cs typeface="Arial"/>
                <a:sym typeface="Arial"/>
                <a:hlinkClick r:id="rId3"/>
              </a:rPr>
              <a:t>https://globalnews.ca/video/6225081/alberta-childrens-hospital-facing-your-fears-program</a:t>
            </a:r>
            <a:endParaRPr sz="4350">
              <a:solidFill>
                <a:srgbClr val="444444"/>
              </a:solidFill>
              <a:highlight>
                <a:srgbClr val="FFFFFF"/>
              </a:highlight>
              <a:latin typeface="Arial"/>
              <a:ea typeface="Arial"/>
              <a:cs typeface="Arial"/>
              <a:sym typeface="Arial"/>
            </a:endParaRPr>
          </a:p>
          <a:p>
            <a:pPr marL="0" lvl="0" indent="0" algn="l" rtl="0">
              <a:spcBef>
                <a:spcPts val="290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2"/>
          <p:cNvSpPr txBox="1">
            <a:spLocks noGrp="1"/>
          </p:cNvSpPr>
          <p:nvPr>
            <p:ph type="title"/>
          </p:nvPr>
        </p:nvSpPr>
        <p:spPr>
          <a:xfrm>
            <a:off x="7032525" y="117225"/>
            <a:ext cx="4473600" cy="8331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000"/>
              <a:buFont typeface="Century Gothic"/>
              <a:buNone/>
            </a:pPr>
            <a:r>
              <a:rPr lang="fr-CA">
                <a:solidFill>
                  <a:srgbClr val="000000"/>
                </a:solidFill>
              </a:rPr>
              <a:t>RÉFÉRENCES</a:t>
            </a:r>
            <a:endParaRPr>
              <a:solidFill>
                <a:srgbClr val="000000"/>
              </a:solidFill>
            </a:endParaRPr>
          </a:p>
        </p:txBody>
      </p:sp>
      <p:pic>
        <p:nvPicPr>
          <p:cNvPr id="331" name="Google Shape;331;p42"/>
          <p:cNvPicPr preferRelativeResize="0"/>
          <p:nvPr/>
        </p:nvPicPr>
        <p:blipFill rotWithShape="1">
          <a:blip r:embed="rId3">
            <a:alphaModFix/>
          </a:blip>
          <a:srcRect/>
          <a:stretch/>
        </p:blipFill>
        <p:spPr>
          <a:xfrm>
            <a:off x="538325" y="1216600"/>
            <a:ext cx="2404724" cy="2609850"/>
          </a:xfrm>
          <a:prstGeom prst="rect">
            <a:avLst/>
          </a:prstGeom>
          <a:noFill/>
          <a:ln>
            <a:noFill/>
          </a:ln>
        </p:spPr>
      </p:pic>
      <p:sp>
        <p:nvSpPr>
          <p:cNvPr id="332" name="Google Shape;332;p42"/>
          <p:cNvSpPr txBox="1"/>
          <p:nvPr/>
        </p:nvSpPr>
        <p:spPr>
          <a:xfrm>
            <a:off x="10127673" y="4100945"/>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33" name="Google Shape;333;p42"/>
          <p:cNvSpPr txBox="1"/>
          <p:nvPr/>
        </p:nvSpPr>
        <p:spPr>
          <a:xfrm>
            <a:off x="1330036" y="4696691"/>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34" name="Google Shape;334;p42"/>
          <p:cNvPicPr preferRelativeResize="0"/>
          <p:nvPr/>
        </p:nvPicPr>
        <p:blipFill rotWithShape="1">
          <a:blip r:embed="rId4">
            <a:alphaModFix/>
          </a:blip>
          <a:srcRect/>
          <a:stretch/>
        </p:blipFill>
        <p:spPr>
          <a:xfrm>
            <a:off x="3562175" y="3763350"/>
            <a:ext cx="2269225" cy="2794924"/>
          </a:xfrm>
          <a:prstGeom prst="rect">
            <a:avLst/>
          </a:prstGeom>
          <a:noFill/>
          <a:ln>
            <a:noFill/>
          </a:ln>
        </p:spPr>
      </p:pic>
      <p:pic>
        <p:nvPicPr>
          <p:cNvPr id="335" name="Google Shape;335;p42"/>
          <p:cNvPicPr preferRelativeResize="0"/>
          <p:nvPr/>
        </p:nvPicPr>
        <p:blipFill>
          <a:blip r:embed="rId5">
            <a:alphaModFix/>
          </a:blip>
          <a:stretch>
            <a:fillRect/>
          </a:stretch>
        </p:blipFill>
        <p:spPr>
          <a:xfrm>
            <a:off x="9017525" y="932075"/>
            <a:ext cx="2159225" cy="2794936"/>
          </a:xfrm>
          <a:prstGeom prst="rect">
            <a:avLst/>
          </a:prstGeom>
          <a:noFill/>
          <a:ln>
            <a:noFill/>
          </a:ln>
        </p:spPr>
      </p:pic>
      <p:pic>
        <p:nvPicPr>
          <p:cNvPr id="336" name="Google Shape;336;p42"/>
          <p:cNvPicPr preferRelativeResize="0"/>
          <p:nvPr/>
        </p:nvPicPr>
        <p:blipFill>
          <a:blip r:embed="rId6">
            <a:alphaModFix/>
          </a:blip>
          <a:stretch>
            <a:fillRect/>
          </a:stretch>
        </p:blipFill>
        <p:spPr>
          <a:xfrm>
            <a:off x="727975" y="3958438"/>
            <a:ext cx="2404725" cy="2404725"/>
          </a:xfrm>
          <a:prstGeom prst="rect">
            <a:avLst/>
          </a:prstGeom>
          <a:noFill/>
          <a:ln>
            <a:noFill/>
          </a:ln>
        </p:spPr>
      </p:pic>
      <p:pic>
        <p:nvPicPr>
          <p:cNvPr id="337" name="Google Shape;337;p42"/>
          <p:cNvPicPr preferRelativeResize="0"/>
          <p:nvPr/>
        </p:nvPicPr>
        <p:blipFill>
          <a:blip r:embed="rId7">
            <a:alphaModFix/>
          </a:blip>
          <a:stretch>
            <a:fillRect/>
          </a:stretch>
        </p:blipFill>
        <p:spPr>
          <a:xfrm>
            <a:off x="3409125" y="1126113"/>
            <a:ext cx="2206913" cy="2609851"/>
          </a:xfrm>
          <a:prstGeom prst="rect">
            <a:avLst/>
          </a:prstGeom>
          <a:noFill/>
          <a:ln>
            <a:noFill/>
          </a:ln>
        </p:spPr>
      </p:pic>
      <p:pic>
        <p:nvPicPr>
          <p:cNvPr id="338" name="Google Shape;338;p42"/>
          <p:cNvPicPr preferRelativeResize="0"/>
          <p:nvPr/>
        </p:nvPicPr>
        <p:blipFill>
          <a:blip r:embed="rId8">
            <a:alphaModFix/>
          </a:blip>
          <a:stretch>
            <a:fillRect/>
          </a:stretch>
        </p:blipFill>
        <p:spPr>
          <a:xfrm>
            <a:off x="6474375" y="3998138"/>
            <a:ext cx="1668125" cy="2325350"/>
          </a:xfrm>
          <a:prstGeom prst="rect">
            <a:avLst/>
          </a:prstGeom>
          <a:noFill/>
          <a:ln>
            <a:noFill/>
          </a:ln>
        </p:spPr>
      </p:pic>
      <p:pic>
        <p:nvPicPr>
          <p:cNvPr id="339" name="Google Shape;339;p42"/>
          <p:cNvPicPr preferRelativeResize="0"/>
          <p:nvPr/>
        </p:nvPicPr>
        <p:blipFill>
          <a:blip r:embed="rId9">
            <a:alphaModFix/>
          </a:blip>
          <a:stretch>
            <a:fillRect/>
          </a:stretch>
        </p:blipFill>
        <p:spPr>
          <a:xfrm>
            <a:off x="6373825" y="1216600"/>
            <a:ext cx="1631069" cy="2428875"/>
          </a:xfrm>
          <a:prstGeom prst="rect">
            <a:avLst/>
          </a:prstGeom>
          <a:noFill/>
          <a:ln>
            <a:noFill/>
          </a:ln>
        </p:spPr>
      </p:pic>
      <p:pic>
        <p:nvPicPr>
          <p:cNvPr id="340" name="Google Shape;340;p42"/>
          <p:cNvPicPr preferRelativeResize="0"/>
          <p:nvPr/>
        </p:nvPicPr>
        <p:blipFill>
          <a:blip r:embed="rId10">
            <a:alphaModFix/>
          </a:blip>
          <a:stretch>
            <a:fillRect/>
          </a:stretch>
        </p:blipFill>
        <p:spPr>
          <a:xfrm>
            <a:off x="9128012" y="4020723"/>
            <a:ext cx="1631075" cy="22801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3"/>
          <p:cNvSpPr txBox="1">
            <a:spLocks noGrp="1"/>
          </p:cNvSpPr>
          <p:nvPr>
            <p:ph type="title"/>
          </p:nvPr>
        </p:nvSpPr>
        <p:spPr>
          <a:xfrm>
            <a:off x="244200" y="1824625"/>
            <a:ext cx="11661300" cy="346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r>
              <a:rPr lang="fr-CA">
                <a:solidFill>
                  <a:srgbClr val="000000"/>
                </a:solidFill>
              </a:rPr>
              <a:t>Évaluation</a:t>
            </a:r>
            <a:endParaRPr>
              <a:solidFill>
                <a:srgbClr val="000000"/>
              </a:solidFill>
            </a:endParaRPr>
          </a:p>
          <a:p>
            <a:pPr marL="0" lvl="0" indent="0" algn="r" rtl="0">
              <a:spcBef>
                <a:spcPts val="0"/>
              </a:spcBef>
              <a:spcAft>
                <a:spcPts val="0"/>
              </a:spcAft>
              <a:buNone/>
            </a:pPr>
            <a:endParaRPr>
              <a:solidFill>
                <a:srgbClr val="000000"/>
              </a:solidFill>
            </a:endParaRPr>
          </a:p>
          <a:p>
            <a:pPr marL="0" lvl="0" indent="0" algn="r" rtl="0">
              <a:spcBef>
                <a:spcPts val="0"/>
              </a:spcBef>
              <a:spcAft>
                <a:spcPts val="0"/>
              </a:spcAft>
              <a:buNone/>
            </a:pPr>
            <a:endParaRPr sz="3600">
              <a:solidFill>
                <a:srgbClr val="000000"/>
              </a:solidFill>
            </a:endParaRPr>
          </a:p>
          <a:p>
            <a:pPr marL="0" lvl="0" indent="0" algn="r" rtl="0">
              <a:spcBef>
                <a:spcPts val="0"/>
              </a:spcBef>
              <a:spcAft>
                <a:spcPts val="0"/>
              </a:spcAft>
              <a:buNone/>
            </a:pPr>
            <a:r>
              <a:rPr lang="fr-CA" sz="4400" u="sng">
                <a:solidFill>
                  <a:schemeClr val="hlink"/>
                </a:solidFill>
                <a:hlinkClick r:id="rId3"/>
              </a:rPr>
              <a:t>http://www.surveygizmo.com/s3/5453794/JEA-CALGARY-JEUDI-BLOCS-A-ET-B</a:t>
            </a:r>
            <a:endParaRPr sz="4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685800" y="1679687"/>
            <a:ext cx="10820400" cy="3398700"/>
          </a:xfrm>
          <a:prstGeom prst="rect">
            <a:avLst/>
          </a:prstGeom>
        </p:spPr>
        <p:txBody>
          <a:bodyPr spcFirstLastPara="1" wrap="square" lIns="91425" tIns="45700" rIns="91425" bIns="45700" anchor="b" anchorCtr="0">
            <a:noAutofit/>
          </a:bodyPr>
          <a:lstStyle/>
          <a:p>
            <a:pPr marL="0" lvl="0" indent="0" algn="l" rtl="0">
              <a:lnSpc>
                <a:spcPct val="138888"/>
              </a:lnSpc>
              <a:spcBef>
                <a:spcPts val="0"/>
              </a:spcBef>
              <a:spcAft>
                <a:spcPts val="0"/>
              </a:spcAft>
              <a:buNone/>
            </a:pPr>
            <a:endParaRPr sz="1500">
              <a:solidFill>
                <a:schemeClr val="dk1"/>
              </a:solidFill>
              <a:highlight>
                <a:srgbClr val="FFFFFF"/>
              </a:highlight>
              <a:latin typeface="Arial"/>
              <a:ea typeface="Arial"/>
              <a:cs typeface="Arial"/>
              <a:sym typeface="Arial"/>
            </a:endParaRPr>
          </a:p>
          <a:p>
            <a:pPr marL="457200" lvl="0" indent="-330200" algn="l" rtl="0">
              <a:lnSpc>
                <a:spcPct val="138888"/>
              </a:lnSpc>
              <a:spcBef>
                <a:spcPts val="1100"/>
              </a:spcBef>
              <a:spcAft>
                <a:spcPts val="0"/>
              </a:spcAft>
              <a:buClr>
                <a:schemeClr val="dk1"/>
              </a:buClr>
              <a:buSzPts val="1600"/>
              <a:buFont typeface="Arial"/>
              <a:buChar char="-"/>
            </a:pPr>
            <a:r>
              <a:rPr lang="fr-CA" sz="1600">
                <a:solidFill>
                  <a:schemeClr val="dk1"/>
                </a:solidFill>
                <a:highlight>
                  <a:srgbClr val="FFFFFF"/>
                </a:highlight>
                <a:latin typeface="Arial"/>
                <a:ea typeface="Arial"/>
                <a:cs typeface="Arial"/>
                <a:sym typeface="Arial"/>
              </a:rPr>
              <a:t>Réaction physique de ton corps qui est tout à fait normale</a:t>
            </a:r>
            <a:endParaRPr sz="1600">
              <a:solidFill>
                <a:schemeClr val="dk1"/>
              </a:solidFill>
              <a:highlight>
                <a:srgbClr val="FFFFFF"/>
              </a:highlight>
              <a:latin typeface="Arial"/>
              <a:ea typeface="Arial"/>
              <a:cs typeface="Arial"/>
              <a:sym typeface="Arial"/>
            </a:endParaRPr>
          </a:p>
          <a:p>
            <a:pPr marL="457200" lvl="0" indent="-330200" algn="l" rtl="0">
              <a:lnSpc>
                <a:spcPct val="138888"/>
              </a:lnSpc>
              <a:spcBef>
                <a:spcPts val="0"/>
              </a:spcBef>
              <a:spcAft>
                <a:spcPts val="0"/>
              </a:spcAft>
              <a:buClr>
                <a:schemeClr val="dk1"/>
              </a:buClr>
              <a:buSzPts val="1600"/>
              <a:buFont typeface="Arial"/>
              <a:buChar char="-"/>
            </a:pPr>
            <a:r>
              <a:rPr lang="fr-CA" sz="1600">
                <a:solidFill>
                  <a:schemeClr val="dk1"/>
                </a:solidFill>
                <a:highlight>
                  <a:srgbClr val="FFFFFF"/>
                </a:highlight>
                <a:latin typeface="Arial"/>
                <a:ea typeface="Arial"/>
                <a:cs typeface="Arial"/>
                <a:sym typeface="Arial"/>
              </a:rPr>
              <a:t>Le stress est essentiel! </a:t>
            </a:r>
            <a:endParaRPr sz="1600">
              <a:solidFill>
                <a:schemeClr val="dk1"/>
              </a:solidFill>
              <a:highlight>
                <a:srgbClr val="FFFFFF"/>
              </a:highlight>
              <a:latin typeface="Arial"/>
              <a:ea typeface="Arial"/>
              <a:cs typeface="Arial"/>
              <a:sym typeface="Arial"/>
            </a:endParaRPr>
          </a:p>
          <a:p>
            <a:pPr marL="457200" lvl="0" indent="-330200" algn="l" rtl="0">
              <a:lnSpc>
                <a:spcPct val="138888"/>
              </a:lnSpc>
              <a:spcBef>
                <a:spcPts val="0"/>
              </a:spcBef>
              <a:spcAft>
                <a:spcPts val="0"/>
              </a:spcAft>
              <a:buClr>
                <a:schemeClr val="dk1"/>
              </a:buClr>
              <a:buSzPts val="1600"/>
              <a:buFont typeface="Arial"/>
              <a:buChar char="-"/>
            </a:pPr>
            <a:r>
              <a:rPr lang="fr-CA" sz="1600">
                <a:solidFill>
                  <a:schemeClr val="dk1"/>
                </a:solidFill>
                <a:highlight>
                  <a:srgbClr val="FFFFFF"/>
                </a:highlight>
                <a:latin typeface="Arial"/>
                <a:ea typeface="Arial"/>
                <a:cs typeface="Arial"/>
                <a:sym typeface="Arial"/>
              </a:rPr>
              <a:t>C’est lui qui te donne l’énergie pour étudier pour ton examen ou la motivation pour réussir ton cours de conduite. </a:t>
            </a:r>
            <a:endParaRPr sz="1600">
              <a:solidFill>
                <a:schemeClr val="dk1"/>
              </a:solidFill>
              <a:highlight>
                <a:srgbClr val="FFFFFF"/>
              </a:highlight>
              <a:latin typeface="Arial"/>
              <a:ea typeface="Arial"/>
              <a:cs typeface="Arial"/>
              <a:sym typeface="Arial"/>
            </a:endParaRPr>
          </a:p>
          <a:p>
            <a:pPr marL="457200" lvl="0" indent="-330200" algn="l" rtl="0">
              <a:lnSpc>
                <a:spcPct val="138888"/>
              </a:lnSpc>
              <a:spcBef>
                <a:spcPts val="0"/>
              </a:spcBef>
              <a:spcAft>
                <a:spcPts val="0"/>
              </a:spcAft>
              <a:buClr>
                <a:schemeClr val="dk1"/>
              </a:buClr>
              <a:buSzPts val="1600"/>
              <a:buFont typeface="Arial"/>
              <a:buChar char="-"/>
            </a:pPr>
            <a:r>
              <a:rPr lang="fr-CA" sz="1600" b="1">
                <a:solidFill>
                  <a:schemeClr val="dk1"/>
                </a:solidFill>
                <a:highlight>
                  <a:srgbClr val="FFFFFF"/>
                </a:highlight>
                <a:latin typeface="Arial"/>
                <a:ea typeface="Arial"/>
                <a:cs typeface="Arial"/>
                <a:sym typeface="Arial"/>
              </a:rPr>
              <a:t>Mais s’il s’accumule, il peut t’affecter…</a:t>
            </a:r>
            <a:endParaRPr sz="1600" b="1">
              <a:solidFill>
                <a:schemeClr val="dk1"/>
              </a:solidFill>
              <a:highlight>
                <a:srgbClr val="FFFFFF"/>
              </a:highlight>
              <a:latin typeface="Arial"/>
              <a:ea typeface="Arial"/>
              <a:cs typeface="Arial"/>
              <a:sym typeface="Arial"/>
            </a:endParaRPr>
          </a:p>
          <a:p>
            <a:pPr marL="0" lvl="0" indent="0" algn="l" rtl="0">
              <a:lnSpc>
                <a:spcPct val="138888"/>
              </a:lnSpc>
              <a:spcBef>
                <a:spcPts val="1100"/>
              </a:spcBef>
              <a:spcAft>
                <a:spcPts val="0"/>
              </a:spcAft>
              <a:buNone/>
            </a:pPr>
            <a:endParaRPr sz="1500">
              <a:solidFill>
                <a:schemeClr val="dk1"/>
              </a:solidFill>
              <a:highlight>
                <a:srgbClr val="FFFFFF"/>
              </a:highlight>
              <a:latin typeface="Arial"/>
              <a:ea typeface="Arial"/>
              <a:cs typeface="Arial"/>
              <a:sym typeface="Arial"/>
            </a:endParaRPr>
          </a:p>
          <a:p>
            <a:pPr marL="0" lvl="0" indent="0" algn="l" rtl="0">
              <a:lnSpc>
                <a:spcPct val="138888"/>
              </a:lnSpc>
              <a:spcBef>
                <a:spcPts val="1100"/>
              </a:spcBef>
              <a:spcAft>
                <a:spcPts val="0"/>
              </a:spcAft>
              <a:buNone/>
            </a:pPr>
            <a:endParaRPr sz="1500">
              <a:solidFill>
                <a:schemeClr val="dk1"/>
              </a:solidFill>
              <a:highlight>
                <a:srgbClr val="FFFFFF"/>
              </a:highlight>
              <a:latin typeface="Arial"/>
              <a:ea typeface="Arial"/>
              <a:cs typeface="Arial"/>
              <a:sym typeface="Arial"/>
            </a:endParaRPr>
          </a:p>
          <a:p>
            <a:pPr marL="0" lvl="0" indent="0" algn="l" rtl="0">
              <a:lnSpc>
                <a:spcPct val="138888"/>
              </a:lnSpc>
              <a:spcBef>
                <a:spcPts val="1100"/>
              </a:spcBef>
              <a:spcAft>
                <a:spcPts val="0"/>
              </a:spcAft>
              <a:buNone/>
            </a:pPr>
            <a:endParaRPr sz="1500">
              <a:solidFill>
                <a:schemeClr val="dk1"/>
              </a:solidFill>
              <a:highlight>
                <a:srgbClr val="FFFFFF"/>
              </a:highlight>
              <a:latin typeface="Arial"/>
              <a:ea typeface="Arial"/>
              <a:cs typeface="Arial"/>
              <a:sym typeface="Arial"/>
            </a:endParaRPr>
          </a:p>
          <a:p>
            <a:pPr marL="457200" lvl="0" indent="-323850" algn="l" rtl="0">
              <a:lnSpc>
                <a:spcPct val="138888"/>
              </a:lnSpc>
              <a:spcBef>
                <a:spcPts val="1100"/>
              </a:spcBef>
              <a:spcAft>
                <a:spcPts val="0"/>
              </a:spcAft>
              <a:buClr>
                <a:schemeClr val="dk1"/>
              </a:buClr>
              <a:buSzPts val="1500"/>
              <a:buFont typeface="Arial"/>
              <a:buChar char="-"/>
            </a:pPr>
            <a:r>
              <a:rPr lang="fr-CA" sz="1500">
                <a:solidFill>
                  <a:schemeClr val="dk1"/>
                </a:solidFill>
                <a:highlight>
                  <a:srgbClr val="FFFFFF"/>
                </a:highlight>
                <a:latin typeface="Arial"/>
                <a:ea typeface="Arial"/>
                <a:cs typeface="Arial"/>
                <a:sym typeface="Arial"/>
              </a:rPr>
              <a:t>La tendance à créer soi-même un stress, à l’exagérer ou à le redouter avant même les premiers signes. </a:t>
            </a:r>
            <a:endParaRPr sz="1500">
              <a:solidFill>
                <a:schemeClr val="dk1"/>
              </a:solidFill>
              <a:highlight>
                <a:srgbClr val="FFFFFF"/>
              </a:highlight>
              <a:latin typeface="Arial"/>
              <a:ea typeface="Arial"/>
              <a:cs typeface="Arial"/>
              <a:sym typeface="Arial"/>
            </a:endParaRPr>
          </a:p>
          <a:p>
            <a:pPr marL="457200" lvl="0" indent="-323850" algn="l" rtl="0">
              <a:lnSpc>
                <a:spcPct val="138888"/>
              </a:lnSpc>
              <a:spcBef>
                <a:spcPts val="0"/>
              </a:spcBef>
              <a:spcAft>
                <a:spcPts val="0"/>
              </a:spcAft>
              <a:buClr>
                <a:schemeClr val="dk1"/>
              </a:buClr>
              <a:buSzPts val="1500"/>
              <a:buFont typeface="Arial"/>
              <a:buChar char="-"/>
            </a:pPr>
            <a:r>
              <a:rPr lang="fr-CA" sz="1500">
                <a:solidFill>
                  <a:schemeClr val="dk1"/>
                </a:solidFill>
                <a:highlight>
                  <a:srgbClr val="FFFFFF"/>
                </a:highlight>
                <a:latin typeface="Arial"/>
                <a:ea typeface="Arial"/>
                <a:cs typeface="Arial"/>
                <a:sym typeface="Arial"/>
              </a:rPr>
              <a:t>Par exemple, ton entrée au secondaire peut te rendre anxieux·se: et si tu ne te faisais aucun·e ami·e?</a:t>
            </a:r>
            <a:endParaRPr sz="1500">
              <a:solidFill>
                <a:schemeClr val="dk1"/>
              </a:solidFill>
              <a:highlight>
                <a:srgbClr val="FFFFFF"/>
              </a:highlight>
              <a:latin typeface="Arial"/>
              <a:ea typeface="Arial"/>
              <a:cs typeface="Arial"/>
              <a:sym typeface="Arial"/>
            </a:endParaRPr>
          </a:p>
          <a:p>
            <a:pPr marL="0" lvl="0" indent="0" algn="r" rtl="0">
              <a:spcBef>
                <a:spcPts val="1100"/>
              </a:spcBef>
              <a:spcAft>
                <a:spcPts val="0"/>
              </a:spcAft>
              <a:buNone/>
            </a:pPr>
            <a:endParaRPr/>
          </a:p>
        </p:txBody>
      </p:sp>
      <p:pic>
        <p:nvPicPr>
          <p:cNvPr id="177" name="Google Shape;177;p22"/>
          <p:cNvPicPr preferRelativeResize="0"/>
          <p:nvPr/>
        </p:nvPicPr>
        <p:blipFill rotWithShape="1">
          <a:blip r:embed="rId3">
            <a:alphaModFix/>
          </a:blip>
          <a:srcRect l="-8280" r="8280" b="16331"/>
          <a:stretch/>
        </p:blipFill>
        <p:spPr>
          <a:xfrm>
            <a:off x="7362925" y="1860050"/>
            <a:ext cx="3411700" cy="1569950"/>
          </a:xfrm>
          <a:prstGeom prst="rect">
            <a:avLst/>
          </a:prstGeom>
          <a:noFill/>
          <a:ln>
            <a:noFill/>
          </a:ln>
        </p:spPr>
      </p:pic>
      <p:pic>
        <p:nvPicPr>
          <p:cNvPr id="178" name="Google Shape;178;p22"/>
          <p:cNvPicPr preferRelativeResize="0"/>
          <p:nvPr/>
        </p:nvPicPr>
        <p:blipFill>
          <a:blip r:embed="rId4">
            <a:alphaModFix/>
          </a:blip>
          <a:stretch>
            <a:fillRect/>
          </a:stretch>
        </p:blipFill>
        <p:spPr>
          <a:xfrm>
            <a:off x="2755125" y="4324575"/>
            <a:ext cx="2447901" cy="2518344"/>
          </a:xfrm>
          <a:prstGeom prst="rect">
            <a:avLst/>
          </a:prstGeom>
          <a:noFill/>
          <a:ln>
            <a:noFill/>
          </a:ln>
        </p:spPr>
      </p:pic>
      <p:sp>
        <p:nvSpPr>
          <p:cNvPr id="179" name="Google Shape;179;p22"/>
          <p:cNvSpPr/>
          <p:nvPr/>
        </p:nvSpPr>
        <p:spPr>
          <a:xfrm>
            <a:off x="94975" y="90350"/>
            <a:ext cx="2447899" cy="495225"/>
          </a:xfrm>
          <a:prstGeom prst="rect">
            <a:avLst/>
          </a:prstGeom>
        </p:spPr>
        <p:txBody>
          <a:bodyPr>
            <a:prstTxWarp prst="textPlain">
              <a:avLst/>
            </a:prstTxWarp>
          </a:bodyPr>
          <a:lstStyle/>
          <a:p>
            <a:pPr lvl="0" algn="ctr"/>
            <a:r>
              <a:rPr b="0" i="0">
                <a:ln w="9525" cap="flat" cmpd="sng">
                  <a:solidFill>
                    <a:srgbClr val="FF0000"/>
                  </a:solidFill>
                  <a:prstDash val="solid"/>
                  <a:round/>
                  <a:headEnd type="none" w="sm" len="sm"/>
                  <a:tailEnd type="none" w="sm" len="sm"/>
                </a:ln>
                <a:solidFill>
                  <a:srgbClr val="CC0000"/>
                </a:solidFill>
                <a:latin typeface="Arial"/>
              </a:rPr>
              <a:t>Stress</a:t>
            </a:r>
          </a:p>
        </p:txBody>
      </p:sp>
      <p:sp>
        <p:nvSpPr>
          <p:cNvPr id="180" name="Google Shape;180;p22"/>
          <p:cNvSpPr/>
          <p:nvPr/>
        </p:nvSpPr>
        <p:spPr>
          <a:xfrm>
            <a:off x="94975" y="2854826"/>
            <a:ext cx="2567324" cy="4952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999999"/>
                </a:solidFill>
                <a:latin typeface="Arial"/>
              </a:rPr>
              <a:t>Anxiété</a:t>
            </a:r>
          </a:p>
        </p:txBody>
      </p:sp>
      <p:sp>
        <p:nvSpPr>
          <p:cNvPr id="181" name="Google Shape;181;p22"/>
          <p:cNvSpPr txBox="1"/>
          <p:nvPr/>
        </p:nvSpPr>
        <p:spPr>
          <a:xfrm>
            <a:off x="7245625" y="5367275"/>
            <a:ext cx="47850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a:latin typeface="Century Gothic"/>
                <a:ea typeface="Century Gothic"/>
                <a:cs typeface="Century Gothic"/>
                <a:sym typeface="Century Gothic"/>
              </a:rPr>
              <a:t>Centre d’études du stress humain: </a:t>
            </a:r>
            <a:r>
              <a:rPr lang="fr-CA" sz="1100" u="sng">
                <a:solidFill>
                  <a:schemeClr val="hlink"/>
                </a:solidFill>
                <a:hlinkClick r:id="rId5"/>
              </a:rPr>
              <a:t>https://www.stresshumain.ca/</a:t>
            </a:r>
            <a:r>
              <a:rPr lang="fr-CA">
                <a:latin typeface="Century Gothic"/>
                <a:ea typeface="Century Gothic"/>
                <a:cs typeface="Century Gothic"/>
                <a:sym typeface="Century Gothic"/>
              </a:rPr>
              <a:t>   </a:t>
            </a:r>
            <a:endParaRPr>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txBox="1">
            <a:spLocks noGrp="1"/>
          </p:cNvSpPr>
          <p:nvPr>
            <p:ph type="ctrTitle"/>
          </p:nvPr>
        </p:nvSpPr>
        <p:spPr>
          <a:xfrm>
            <a:off x="1371600" y="1803405"/>
            <a:ext cx="9448800" cy="1825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57" name="Google Shape;157;p20"/>
          <p:cNvSpPr txBox="1">
            <a:spLocks noGrp="1"/>
          </p:cNvSpPr>
          <p:nvPr>
            <p:ph type="subTitle" idx="1"/>
          </p:nvPr>
        </p:nvSpPr>
        <p:spPr>
          <a:xfrm>
            <a:off x="1371600" y="3632201"/>
            <a:ext cx="9448800" cy="68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158" name="Google Shape;158;p20"/>
          <p:cNvSpPr txBox="1"/>
          <p:nvPr/>
        </p:nvSpPr>
        <p:spPr>
          <a:xfrm>
            <a:off x="3642100" y="12160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59" name="Google Shape;159;p20"/>
          <p:cNvPicPr preferRelativeResize="0"/>
          <p:nvPr/>
        </p:nvPicPr>
        <p:blipFill rotWithShape="1">
          <a:blip r:embed="rId3">
            <a:alphaModFix/>
          </a:blip>
          <a:srcRect l="8978" r="9475" b="19652"/>
          <a:stretch/>
        </p:blipFill>
        <p:spPr>
          <a:xfrm>
            <a:off x="0" y="446575"/>
            <a:ext cx="12192001" cy="6411424"/>
          </a:xfrm>
          <a:prstGeom prst="rect">
            <a:avLst/>
          </a:prstGeom>
          <a:noFill/>
          <a:ln>
            <a:noFill/>
          </a:ln>
        </p:spPr>
      </p:pic>
      <p:sp>
        <p:nvSpPr>
          <p:cNvPr id="160" name="Google Shape;160;p20"/>
          <p:cNvSpPr txBox="1"/>
          <p:nvPr/>
        </p:nvSpPr>
        <p:spPr>
          <a:xfrm>
            <a:off x="0" y="0"/>
            <a:ext cx="12192000" cy="58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1800"/>
              <a:t>                                                                                             </a:t>
            </a:r>
            <a:r>
              <a:rPr lang="fr-CA"/>
              <a:t>Référence: Aider l’enfant anxieux Guide pratique pour parents et enfants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3"/>
          <p:cNvPicPr preferRelativeResize="0"/>
          <p:nvPr/>
        </p:nvPicPr>
        <p:blipFill>
          <a:blip r:embed="rId3">
            <a:alphaModFix/>
          </a:blip>
          <a:stretch>
            <a:fillRect/>
          </a:stretch>
        </p:blipFill>
        <p:spPr>
          <a:xfrm>
            <a:off x="5957400" y="3100625"/>
            <a:ext cx="1981151" cy="2140524"/>
          </a:xfrm>
          <a:prstGeom prst="rect">
            <a:avLst/>
          </a:prstGeom>
          <a:noFill/>
          <a:ln>
            <a:noFill/>
          </a:ln>
        </p:spPr>
      </p:pic>
      <p:sp>
        <p:nvSpPr>
          <p:cNvPr id="188" name="Google Shape;188;p23"/>
          <p:cNvSpPr txBox="1"/>
          <p:nvPr/>
        </p:nvSpPr>
        <p:spPr>
          <a:xfrm rot="630">
            <a:off x="8" y="1519514"/>
            <a:ext cx="3273600" cy="9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4800" b="1">
                <a:solidFill>
                  <a:srgbClr val="00FFFF"/>
                </a:solidFill>
                <a:latin typeface="Pacifico"/>
                <a:ea typeface="Pacifico"/>
                <a:cs typeface="Pacifico"/>
                <a:sym typeface="Pacifico"/>
              </a:rPr>
              <a:t>Le sommeil </a:t>
            </a:r>
            <a:endParaRPr sz="4800" b="1">
              <a:solidFill>
                <a:srgbClr val="00FFFF"/>
              </a:solidFill>
              <a:latin typeface="Pacifico"/>
              <a:ea typeface="Pacifico"/>
              <a:cs typeface="Pacifico"/>
              <a:sym typeface="Pacifico"/>
            </a:endParaRPr>
          </a:p>
          <a:p>
            <a:pPr marL="0" lvl="0" indent="0" algn="l" rtl="0">
              <a:spcBef>
                <a:spcPts val="0"/>
              </a:spcBef>
              <a:spcAft>
                <a:spcPts val="0"/>
              </a:spcAft>
              <a:buNone/>
            </a:pPr>
            <a:endParaRPr sz="3000">
              <a:solidFill>
                <a:srgbClr val="00FFFF"/>
              </a:solidFill>
              <a:latin typeface="Century Gothic"/>
              <a:ea typeface="Century Gothic"/>
              <a:cs typeface="Century Gothic"/>
              <a:sym typeface="Century Gothic"/>
            </a:endParaRPr>
          </a:p>
          <a:p>
            <a:pPr marL="0" lvl="0" indent="0" algn="l" rtl="0">
              <a:spcBef>
                <a:spcPts val="0"/>
              </a:spcBef>
              <a:spcAft>
                <a:spcPts val="0"/>
              </a:spcAft>
              <a:buNone/>
            </a:pPr>
            <a:endParaRPr sz="3000">
              <a:solidFill>
                <a:srgbClr val="00FFFF"/>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00FFFF"/>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00FFFF"/>
              </a:solidFill>
              <a:latin typeface="Century Gothic"/>
              <a:ea typeface="Century Gothic"/>
              <a:cs typeface="Century Gothic"/>
              <a:sym typeface="Century Gothic"/>
            </a:endParaRPr>
          </a:p>
        </p:txBody>
      </p:sp>
      <p:pic>
        <p:nvPicPr>
          <p:cNvPr id="189" name="Google Shape;189;p23"/>
          <p:cNvPicPr preferRelativeResize="0"/>
          <p:nvPr/>
        </p:nvPicPr>
        <p:blipFill>
          <a:blip r:embed="rId4">
            <a:alphaModFix/>
          </a:blip>
          <a:stretch>
            <a:fillRect/>
          </a:stretch>
        </p:blipFill>
        <p:spPr>
          <a:xfrm>
            <a:off x="4125294" y="1488237"/>
            <a:ext cx="1832094" cy="1285200"/>
          </a:xfrm>
          <a:prstGeom prst="rect">
            <a:avLst/>
          </a:prstGeom>
          <a:noFill/>
          <a:ln>
            <a:noFill/>
          </a:ln>
        </p:spPr>
      </p:pic>
      <p:sp>
        <p:nvSpPr>
          <p:cNvPr id="190" name="Google Shape;190;p23"/>
          <p:cNvSpPr txBox="1"/>
          <p:nvPr/>
        </p:nvSpPr>
        <p:spPr>
          <a:xfrm rot="259">
            <a:off x="29551" y="5716650"/>
            <a:ext cx="3979500" cy="11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600" dirty="0">
                <a:latin typeface="Lobster"/>
                <a:ea typeface="Lobster"/>
                <a:cs typeface="Lobster"/>
                <a:sym typeface="Lobster"/>
              </a:rPr>
              <a:t>Le sucre et la caféine </a:t>
            </a:r>
            <a:endParaRPr sz="3600" dirty="0">
              <a:latin typeface="Lobster"/>
              <a:ea typeface="Lobster"/>
              <a:cs typeface="Lobster"/>
              <a:sym typeface="Lobster"/>
            </a:endParaRPr>
          </a:p>
        </p:txBody>
      </p:sp>
      <p:pic>
        <p:nvPicPr>
          <p:cNvPr id="191" name="Google Shape;191;p23"/>
          <p:cNvPicPr preferRelativeResize="0"/>
          <p:nvPr/>
        </p:nvPicPr>
        <p:blipFill>
          <a:blip r:embed="rId5">
            <a:alphaModFix/>
          </a:blip>
          <a:stretch>
            <a:fillRect/>
          </a:stretch>
        </p:blipFill>
        <p:spPr>
          <a:xfrm>
            <a:off x="633500" y="3100625"/>
            <a:ext cx="3144375" cy="1714500"/>
          </a:xfrm>
          <a:prstGeom prst="rect">
            <a:avLst/>
          </a:prstGeom>
          <a:noFill/>
          <a:ln>
            <a:noFill/>
          </a:ln>
        </p:spPr>
      </p:pic>
      <p:pic>
        <p:nvPicPr>
          <p:cNvPr id="192" name="Google Shape;192;p23"/>
          <p:cNvPicPr preferRelativeResize="0"/>
          <p:nvPr/>
        </p:nvPicPr>
        <p:blipFill>
          <a:blip r:embed="rId6">
            <a:alphaModFix/>
          </a:blip>
          <a:stretch>
            <a:fillRect/>
          </a:stretch>
        </p:blipFill>
        <p:spPr>
          <a:xfrm>
            <a:off x="8577650" y="2629388"/>
            <a:ext cx="3028825" cy="1599225"/>
          </a:xfrm>
          <a:prstGeom prst="rect">
            <a:avLst/>
          </a:prstGeom>
          <a:noFill/>
          <a:ln>
            <a:noFill/>
          </a:ln>
        </p:spPr>
      </p:pic>
      <p:sp>
        <p:nvSpPr>
          <p:cNvPr id="193" name="Google Shape;193;p23"/>
          <p:cNvSpPr txBox="1"/>
          <p:nvPr/>
        </p:nvSpPr>
        <p:spPr>
          <a:xfrm>
            <a:off x="6382875" y="874150"/>
            <a:ext cx="4397100" cy="114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3000">
                <a:solidFill>
                  <a:srgbClr val="E06666"/>
                </a:solidFill>
                <a:latin typeface="Comic Sans MS"/>
                <a:ea typeface="Comic Sans MS"/>
                <a:cs typeface="Comic Sans MS"/>
                <a:sym typeface="Comic Sans MS"/>
              </a:rPr>
              <a:t>L</a:t>
            </a:r>
            <a:r>
              <a:rPr lang="fr-CA" sz="3600">
                <a:solidFill>
                  <a:srgbClr val="E06666"/>
                </a:solidFill>
                <a:latin typeface="Comic Sans MS"/>
                <a:ea typeface="Comic Sans MS"/>
                <a:cs typeface="Comic Sans MS"/>
                <a:sym typeface="Comic Sans MS"/>
              </a:rPr>
              <a:t>’apprentissage de l’anxiété </a:t>
            </a:r>
            <a:endParaRPr sz="3600">
              <a:solidFill>
                <a:srgbClr val="E06666"/>
              </a:solidFill>
              <a:latin typeface="Comic Sans MS"/>
              <a:ea typeface="Comic Sans MS"/>
              <a:cs typeface="Comic Sans MS"/>
              <a:sym typeface="Comic Sans MS"/>
            </a:endParaRPr>
          </a:p>
        </p:txBody>
      </p:sp>
      <p:sp>
        <p:nvSpPr>
          <p:cNvPr id="194" name="Google Shape;194;p23"/>
          <p:cNvSpPr txBox="1"/>
          <p:nvPr/>
        </p:nvSpPr>
        <p:spPr>
          <a:xfrm>
            <a:off x="5640300" y="5568350"/>
            <a:ext cx="6551700" cy="89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4800" b="1" dirty="0">
                <a:solidFill>
                  <a:srgbClr val="FFFF00"/>
                </a:solidFill>
                <a:latin typeface="Lobster"/>
                <a:ea typeface="Lobster"/>
                <a:cs typeface="Lobster"/>
                <a:sym typeface="Lobster"/>
              </a:rPr>
              <a:t>Les relations : Les conflits </a:t>
            </a:r>
            <a:endParaRPr sz="4800" b="1" dirty="0">
              <a:solidFill>
                <a:srgbClr val="FFFF00"/>
              </a:solidFill>
              <a:latin typeface="Lobster"/>
              <a:ea typeface="Lobster"/>
              <a:cs typeface="Lobster"/>
              <a:sym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txBox="1"/>
          <p:nvPr/>
        </p:nvSpPr>
        <p:spPr>
          <a:xfrm>
            <a:off x="251450" y="1817175"/>
            <a:ext cx="11591100" cy="332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3600">
                <a:solidFill>
                  <a:srgbClr val="FFFF00"/>
                </a:solidFill>
                <a:latin typeface="Century Gothic"/>
                <a:ea typeface="Century Gothic"/>
                <a:cs typeface="Century Gothic"/>
                <a:sym typeface="Century Gothic"/>
              </a:rPr>
              <a:t> Pour une journée d’école</a:t>
            </a:r>
            <a:endParaRPr sz="3600">
              <a:solidFill>
                <a:srgbClr val="FFFF00"/>
              </a:solidFill>
              <a:latin typeface="Century Gothic"/>
              <a:ea typeface="Century Gothic"/>
              <a:cs typeface="Century Gothic"/>
              <a:sym typeface="Century Gothic"/>
            </a:endParaRPr>
          </a:p>
          <a:p>
            <a:pPr marL="0" lvl="0" indent="0" algn="ctr" rtl="0">
              <a:spcBef>
                <a:spcPts val="0"/>
              </a:spcBef>
              <a:spcAft>
                <a:spcPts val="0"/>
              </a:spcAft>
              <a:buNone/>
            </a:pPr>
            <a:endParaRPr sz="3600">
              <a:solidFill>
                <a:srgbClr val="FF0000"/>
              </a:solidFill>
              <a:latin typeface="Century Gothic"/>
              <a:ea typeface="Century Gothic"/>
              <a:cs typeface="Century Gothic"/>
              <a:sym typeface="Century Gothic"/>
            </a:endParaRPr>
          </a:p>
          <a:p>
            <a:pPr marL="0" lvl="0" indent="0" algn="ctr" rtl="0">
              <a:spcBef>
                <a:spcPts val="0"/>
              </a:spcBef>
              <a:spcAft>
                <a:spcPts val="0"/>
              </a:spcAft>
              <a:buNone/>
            </a:pPr>
            <a:r>
              <a:rPr lang="fr-CA" sz="3600">
                <a:solidFill>
                  <a:srgbClr val="FF0000"/>
                </a:solidFill>
                <a:latin typeface="Century Gothic"/>
                <a:ea typeface="Century Gothic"/>
                <a:cs typeface="Century Gothic"/>
                <a:sym typeface="Century Gothic"/>
              </a:rPr>
              <a:t>Dépê</a:t>
            </a:r>
            <a:r>
              <a:rPr lang="fr-CA" sz="3600">
                <a:solidFill>
                  <a:schemeClr val="accent1"/>
                </a:solidFill>
                <a:latin typeface="Century Gothic"/>
                <a:ea typeface="Century Gothic"/>
                <a:cs typeface="Century Gothic"/>
                <a:sym typeface="Century Gothic"/>
              </a:rPr>
              <a:t>chez-vous !   Fais vite !</a:t>
            </a:r>
            <a:endParaRPr sz="3600">
              <a:solidFill>
                <a:schemeClr val="accent1"/>
              </a:solidFill>
              <a:latin typeface="Century Gothic"/>
              <a:ea typeface="Century Gothic"/>
              <a:cs typeface="Century Gothic"/>
              <a:sym typeface="Century Gothic"/>
            </a:endParaRPr>
          </a:p>
          <a:p>
            <a:pPr marL="0" lvl="0" indent="0" algn="ctr" rtl="0">
              <a:spcBef>
                <a:spcPts val="0"/>
              </a:spcBef>
              <a:spcAft>
                <a:spcPts val="0"/>
              </a:spcAft>
              <a:buNone/>
            </a:pPr>
            <a:endParaRPr sz="3600">
              <a:solidFill>
                <a:schemeClr val="accent1"/>
              </a:solidFill>
              <a:latin typeface="Century Gothic"/>
              <a:ea typeface="Century Gothic"/>
              <a:cs typeface="Century Gothic"/>
              <a:sym typeface="Century Gothic"/>
            </a:endParaRPr>
          </a:p>
          <a:p>
            <a:pPr marL="0" lvl="0" indent="0" algn="ctr" rtl="0">
              <a:spcBef>
                <a:spcPts val="0"/>
              </a:spcBef>
              <a:spcAft>
                <a:spcPts val="0"/>
              </a:spcAft>
              <a:buNone/>
            </a:pPr>
            <a:r>
              <a:rPr lang="fr-CA" sz="3600">
                <a:solidFill>
                  <a:srgbClr val="00FFFF"/>
                </a:solidFill>
                <a:latin typeface="Century Gothic"/>
                <a:ea typeface="Century Gothic"/>
                <a:cs typeface="Century Gothic"/>
                <a:sym typeface="Century Gothic"/>
              </a:rPr>
              <a:t>143 fois </a:t>
            </a:r>
            <a:endParaRPr sz="3600">
              <a:solidFill>
                <a:srgbClr val="00FFFF"/>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5"/>
          <p:cNvPicPr preferRelativeResize="0"/>
          <p:nvPr/>
        </p:nvPicPr>
        <p:blipFill>
          <a:blip r:embed="rId3">
            <a:alphaModFix/>
          </a:blip>
          <a:stretch>
            <a:fillRect/>
          </a:stretch>
        </p:blipFill>
        <p:spPr>
          <a:xfrm>
            <a:off x="3254775" y="194725"/>
            <a:ext cx="4668900" cy="4843225"/>
          </a:xfrm>
          <a:prstGeom prst="rect">
            <a:avLst/>
          </a:prstGeom>
          <a:noFill/>
          <a:ln>
            <a:noFill/>
          </a:ln>
        </p:spPr>
      </p:pic>
      <p:sp>
        <p:nvSpPr>
          <p:cNvPr id="207" name="Google Shape;207;p25"/>
          <p:cNvSpPr/>
          <p:nvPr/>
        </p:nvSpPr>
        <p:spPr>
          <a:xfrm>
            <a:off x="476300" y="5335725"/>
            <a:ext cx="11050728" cy="17161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Pacifico"/>
              </a:rPr>
              <a:t>Les manifestations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6"/>
          <p:cNvPicPr preferRelativeResize="0"/>
          <p:nvPr/>
        </p:nvPicPr>
        <p:blipFill>
          <a:blip r:embed="rId3">
            <a:alphaModFix/>
          </a:blip>
          <a:stretch>
            <a:fillRect/>
          </a:stretch>
        </p:blipFill>
        <p:spPr>
          <a:xfrm>
            <a:off x="3187850" y="1218325"/>
            <a:ext cx="6123899" cy="4868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7"/>
          <p:cNvSpPr txBox="1">
            <a:spLocks noGrp="1"/>
          </p:cNvSpPr>
          <p:nvPr>
            <p:ph type="title"/>
          </p:nvPr>
        </p:nvSpPr>
        <p:spPr>
          <a:xfrm>
            <a:off x="3375650" y="558623"/>
            <a:ext cx="8610600" cy="1293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fr-CA">
                <a:solidFill>
                  <a:srgbClr val="000000"/>
                </a:solidFill>
              </a:rPr>
              <a:t>Anxiété et Trouble du Spectre de l’Autisme (TSA) - Comorbidité</a:t>
            </a:r>
            <a:endParaRPr>
              <a:solidFill>
                <a:srgbClr val="000000"/>
              </a:solidFill>
            </a:endParaRPr>
          </a:p>
        </p:txBody>
      </p:sp>
      <p:sp>
        <p:nvSpPr>
          <p:cNvPr id="220" name="Google Shape;220;p27"/>
          <p:cNvSpPr txBox="1">
            <a:spLocks noGrp="1"/>
          </p:cNvSpPr>
          <p:nvPr>
            <p:ph type="body" idx="2"/>
          </p:nvPr>
        </p:nvSpPr>
        <p:spPr>
          <a:xfrm>
            <a:off x="6103925" y="2057402"/>
            <a:ext cx="4750800" cy="3337200"/>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0"/>
              </a:spcBef>
              <a:spcAft>
                <a:spcPts val="0"/>
              </a:spcAft>
              <a:buNone/>
            </a:pPr>
            <a:endParaRPr>
              <a:solidFill>
                <a:srgbClr val="000000"/>
              </a:solidFill>
            </a:endParaRPr>
          </a:p>
          <a:p>
            <a:pPr marL="228600" lvl="0" indent="0" algn="ctr" rtl="0">
              <a:lnSpc>
                <a:spcPct val="90000"/>
              </a:lnSpc>
              <a:spcBef>
                <a:spcPts val="0"/>
              </a:spcBef>
              <a:spcAft>
                <a:spcPts val="0"/>
              </a:spcAft>
              <a:buNone/>
            </a:pPr>
            <a:endParaRPr>
              <a:solidFill>
                <a:srgbClr val="000000"/>
              </a:solidFill>
            </a:endParaRPr>
          </a:p>
          <a:p>
            <a:pPr marL="228600" lvl="0" indent="-228600" algn="ctr" rtl="0">
              <a:lnSpc>
                <a:spcPct val="90000"/>
              </a:lnSpc>
              <a:spcBef>
                <a:spcPts val="0"/>
              </a:spcBef>
              <a:spcAft>
                <a:spcPts val="0"/>
              </a:spcAft>
              <a:buClr>
                <a:srgbClr val="000000"/>
              </a:buClr>
              <a:buSzPts val="2200"/>
              <a:buChar char="•"/>
            </a:pPr>
            <a:r>
              <a:rPr lang="fr-CA">
                <a:solidFill>
                  <a:srgbClr val="000000"/>
                </a:solidFill>
              </a:rPr>
              <a:t>Discrimination</a:t>
            </a:r>
            <a:endParaRPr>
              <a:solidFill>
                <a:srgbClr val="000000"/>
              </a:solidFill>
            </a:endParaRPr>
          </a:p>
          <a:p>
            <a:pPr marL="228600" lvl="0" indent="0" algn="ctr" rtl="0">
              <a:lnSpc>
                <a:spcPct val="90000"/>
              </a:lnSpc>
              <a:spcBef>
                <a:spcPts val="0"/>
              </a:spcBef>
              <a:spcAft>
                <a:spcPts val="0"/>
              </a:spcAft>
              <a:buNone/>
            </a:pPr>
            <a:endParaRPr>
              <a:solidFill>
                <a:srgbClr val="000000"/>
              </a:solidFill>
            </a:endParaRPr>
          </a:p>
          <a:p>
            <a:pPr marL="228600" lvl="0" indent="-203200" algn="ctr" rtl="0">
              <a:lnSpc>
                <a:spcPct val="90000"/>
              </a:lnSpc>
              <a:spcBef>
                <a:spcPts val="0"/>
              </a:spcBef>
              <a:spcAft>
                <a:spcPts val="0"/>
              </a:spcAft>
              <a:buClr>
                <a:srgbClr val="000000"/>
              </a:buClr>
              <a:buSzPts val="1800"/>
              <a:buChar char="•"/>
            </a:pPr>
            <a:r>
              <a:rPr lang="fr-CA">
                <a:solidFill>
                  <a:srgbClr val="000000"/>
                </a:solidFill>
              </a:rPr>
              <a:t>Intimidation</a:t>
            </a:r>
            <a:endParaRPr>
              <a:solidFill>
                <a:srgbClr val="000000"/>
              </a:solidFill>
            </a:endParaRPr>
          </a:p>
          <a:p>
            <a:pPr marL="228600" lvl="0" indent="0" algn="ctr" rtl="0">
              <a:lnSpc>
                <a:spcPct val="90000"/>
              </a:lnSpc>
              <a:spcBef>
                <a:spcPts val="0"/>
              </a:spcBef>
              <a:spcAft>
                <a:spcPts val="0"/>
              </a:spcAft>
              <a:buNone/>
            </a:pPr>
            <a:endParaRPr>
              <a:solidFill>
                <a:srgbClr val="000000"/>
              </a:solidFill>
            </a:endParaRPr>
          </a:p>
          <a:p>
            <a:pPr marL="228600" lvl="0" indent="-203200" algn="ctr" rtl="0">
              <a:lnSpc>
                <a:spcPct val="90000"/>
              </a:lnSpc>
              <a:spcBef>
                <a:spcPts val="0"/>
              </a:spcBef>
              <a:spcAft>
                <a:spcPts val="0"/>
              </a:spcAft>
              <a:buClr>
                <a:srgbClr val="000000"/>
              </a:buClr>
              <a:buSzPts val="1800"/>
              <a:buChar char="•"/>
            </a:pPr>
            <a:r>
              <a:rPr lang="fr-CA">
                <a:solidFill>
                  <a:srgbClr val="000000"/>
                </a:solidFill>
              </a:rPr>
              <a:t>Rejet</a:t>
            </a:r>
            <a:endParaRPr>
              <a:solidFill>
                <a:srgbClr val="000000"/>
              </a:solidFill>
            </a:endParaRPr>
          </a:p>
          <a:p>
            <a:pPr marL="228600" lvl="0" indent="0" algn="ctr" rtl="0">
              <a:lnSpc>
                <a:spcPct val="90000"/>
              </a:lnSpc>
              <a:spcBef>
                <a:spcPts val="0"/>
              </a:spcBef>
              <a:spcAft>
                <a:spcPts val="0"/>
              </a:spcAft>
              <a:buNone/>
            </a:pPr>
            <a:endParaRPr>
              <a:solidFill>
                <a:srgbClr val="000000"/>
              </a:solidFill>
            </a:endParaRPr>
          </a:p>
          <a:p>
            <a:pPr marL="228600" lvl="0" indent="-203200" algn="ctr" rtl="0">
              <a:lnSpc>
                <a:spcPct val="90000"/>
              </a:lnSpc>
              <a:spcBef>
                <a:spcPts val="0"/>
              </a:spcBef>
              <a:spcAft>
                <a:spcPts val="0"/>
              </a:spcAft>
              <a:buClr>
                <a:srgbClr val="000000"/>
              </a:buClr>
              <a:buSzPts val="1800"/>
              <a:buChar char="•"/>
            </a:pPr>
            <a:r>
              <a:rPr lang="fr-CA">
                <a:solidFill>
                  <a:srgbClr val="000000"/>
                </a:solidFill>
              </a:rPr>
              <a:t>Marginalisation</a:t>
            </a:r>
            <a:endParaRPr>
              <a:solidFill>
                <a:srgbClr val="000000"/>
              </a:solidFill>
            </a:endParaRPr>
          </a:p>
          <a:p>
            <a:pPr marL="228600" lvl="0" indent="0" algn="l" rtl="0">
              <a:lnSpc>
                <a:spcPct val="90000"/>
              </a:lnSpc>
              <a:spcBef>
                <a:spcPts val="1000"/>
              </a:spcBef>
              <a:spcAft>
                <a:spcPts val="0"/>
              </a:spcAft>
              <a:buNone/>
            </a:pPr>
            <a:endParaRPr/>
          </a:p>
        </p:txBody>
      </p:sp>
      <p:pic>
        <p:nvPicPr>
          <p:cNvPr id="221" name="Google Shape;221;p27"/>
          <p:cNvPicPr preferRelativeResize="0"/>
          <p:nvPr/>
        </p:nvPicPr>
        <p:blipFill>
          <a:blip r:embed="rId3">
            <a:alphaModFix/>
          </a:blip>
          <a:stretch>
            <a:fillRect/>
          </a:stretch>
        </p:blipFill>
        <p:spPr>
          <a:xfrm>
            <a:off x="1487850" y="2057400"/>
            <a:ext cx="3342075" cy="3885123"/>
          </a:xfrm>
          <a:prstGeom prst="rect">
            <a:avLst/>
          </a:prstGeom>
          <a:noFill/>
          <a:ln>
            <a:noFill/>
          </a:ln>
        </p:spPr>
      </p:pic>
    </p:spTree>
  </p:cSld>
  <p:clrMapOvr>
    <a:masterClrMapping/>
  </p:clrMapOvr>
</p:sld>
</file>

<file path=ppt/theme/theme1.xml><?xml version="1.0" encoding="utf-8"?>
<a:theme xmlns:a="http://schemas.openxmlformats.org/drawingml/2006/main" name="Traînée de condensation">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26003</TotalTime>
  <Words>863</Words>
  <Application>Microsoft Macintosh PowerPoint</Application>
  <PresentationFormat>Grand écran</PresentationFormat>
  <Paragraphs>152</Paragraphs>
  <Slides>25</Slides>
  <Notes>25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25</vt:i4>
      </vt:variant>
    </vt:vector>
  </HeadingPairs>
  <TitlesOfParts>
    <vt:vector size="32" baseType="lpstr">
      <vt:lpstr>Calibri</vt:lpstr>
      <vt:lpstr>Arial</vt:lpstr>
      <vt:lpstr>Pacifico</vt:lpstr>
      <vt:lpstr>Lobster</vt:lpstr>
      <vt:lpstr>Comic Sans MS</vt:lpstr>
      <vt:lpstr>Century Gothic</vt:lpstr>
      <vt:lpstr>Traînée de condensation</vt:lpstr>
      <vt:lpstr>L’ANXIÉTÉ </vt:lpstr>
      <vt:lpstr>Présentation PowerPoint</vt:lpstr>
      <vt:lpstr> Réaction physique de ton corps qui est tout à fait normale Le stress est essentiel!  C’est lui qui te donne l’énergie pour étudier pour ton examen ou la motivation pour réussir ton cours de conduite.  Mais s’il s’accumule, il peut t’affecter…    La tendance à créer soi-même un stress, à l’exagérer ou à le redouter avant même les premiers signes.  Par exemple, ton entrée au secondaire peut te rendre anxieux·se: et si tu ne te faisais aucun·e ami·e? </vt:lpstr>
      <vt:lpstr>Présentation PowerPoint</vt:lpstr>
      <vt:lpstr>Présentation PowerPoint</vt:lpstr>
      <vt:lpstr>Présentation PowerPoint</vt:lpstr>
      <vt:lpstr>Présentation PowerPoint</vt:lpstr>
      <vt:lpstr>Présentation PowerPoint</vt:lpstr>
      <vt:lpstr>Anxiété et Trouble du Spectre de l’Autisme (TSA) - Comorbidité</vt:lpstr>
      <vt:lpstr>Anxiété et Trouble du Spectre de l’Autisme - Comorbidité </vt:lpstr>
      <vt:lpstr>COMME LEUR PERCEPTION EST PLUS ÉLEVÉE, LES PERSONNES AYANT UN TSA VOIENT ET RESSENTENT UNE MULTITUDE DE DÉTAILS.   CE FLUX D’INFORMATION PEUT CRÉER L’HYPERSENSIBILITÉ ET LES SURCHARGES SENSORIELLES DES AUTISTES. </vt:lpstr>
      <vt:lpstr>Organiser et planifier sa classe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vidéo</vt:lpstr>
      <vt:lpstr>RÉFÉRENCES</vt:lpstr>
      <vt:lpstr>Évaluation   http://www.surveygizmo.com/s3/5453794/JEA-CALGARY-JEUDI-BLOCS-A-ET-B</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L’ANXIÉTÉ </dc:title>
  <cp:lastModifiedBy>Josee Lamoureux</cp:lastModifiedBy>
  <cp:revision>6</cp:revision>
  <cp:lastPrinted>2020-02-20T19:59:28Z</cp:lastPrinted>
  <dcterms:modified xsi:type="dcterms:W3CDTF">2020-03-09T18:06:56Z</dcterms:modified>
</cp:coreProperties>
</file>