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7308-A610-4AA1-83BB-904488DAF0C0}" type="datetimeFigureOut">
              <a:rPr lang="en-US" smtClean="0"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70DA-D95F-4CA7-BFB8-98B6183C56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_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_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_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</dc:creator>
  <cp:lastModifiedBy>main</cp:lastModifiedBy>
  <cp:revision>1</cp:revision>
  <dcterms:created xsi:type="dcterms:W3CDTF">2011-03-07T20:38:05Z</dcterms:created>
  <dcterms:modified xsi:type="dcterms:W3CDTF">2011-03-07T20:40:13Z</dcterms:modified>
</cp:coreProperties>
</file>