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2656-0661-8E49-9C00-8D8F07FED541}" type="datetimeFigureOut">
              <a:rPr lang="fr-CA" smtClean="0"/>
              <a:t>3/2/11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4D0A-E82E-6D4D-9BCD-CF1D39DBEAEC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D9421ACA-5A88-7648-8C4E-989EF6E94D6F}" type="datetimeFigureOut">
              <a:rPr lang="fr-CA" smtClean="0"/>
              <a:pPr/>
              <a:t>3/2/11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B030B8A-C9BA-1543-BE5A-94FF742FA43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pfpp.moodle.csrcn.ab.ca/course/view.php?id=3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snyder@telusplanet.net" TargetMode="External"/><Relationship Id="rId4" Type="http://schemas.openxmlformats.org/officeDocument/2006/relationships/hyperlink" Target="mailto:Robert_Tymofichuk@sperd.ca" TargetMode="External"/><Relationship Id="rId5" Type="http://schemas.openxmlformats.org/officeDocument/2006/relationships/hyperlink" Target="mailto:Marie-Josee.Verret@gov.ab.ca" TargetMode="External"/><Relationship Id="rId6" Type="http://schemas.openxmlformats.org/officeDocument/2006/relationships/hyperlink" Target="mailto:jmongrain.cfed@gmail.com" TargetMode="External"/><Relationship Id="rId7" Type="http://schemas.openxmlformats.org/officeDocument/2006/relationships/hyperlink" Target="mailto:jlarouche@cpfpp.ab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rcybromling@pwsd76.ab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Learning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support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VC, </a:t>
            </a:r>
            <a:r>
              <a:rPr lang="fr-CA" dirty="0" err="1" smtClean="0"/>
              <a:t>Moodle</a:t>
            </a:r>
            <a:r>
              <a:rPr lang="fr-CA" dirty="0" smtClean="0"/>
              <a:t>, </a:t>
            </a:r>
            <a:r>
              <a:rPr lang="fr-CA" dirty="0" err="1" smtClean="0"/>
              <a:t>Elluminate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7" cy="33886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VC:  </a:t>
            </a:r>
            <a:r>
              <a:rPr lang="en-US" b="1" dirty="0" smtClean="0"/>
              <a:t>499686303@199.213.6.194</a:t>
            </a:r>
            <a:endParaRPr lang="en-US" dirty="0" smtClean="0"/>
          </a:p>
          <a:p>
            <a:r>
              <a:rPr lang="en-US" dirty="0" err="1" smtClean="0"/>
              <a:t>Elluminate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sas.elluminate.com/site/external/launch/meeting.jnlp?sid</a:t>
            </a:r>
            <a:r>
              <a:rPr lang="en-US" dirty="0" smtClean="0"/>
              <a:t>=2009083&amp;password=M.64753443176B07817EF45BA3F3C743</a:t>
            </a:r>
          </a:p>
          <a:p>
            <a:r>
              <a:rPr lang="en-US" dirty="0" err="1" smtClean="0"/>
              <a:t>Moodle</a:t>
            </a:r>
            <a:r>
              <a:rPr lang="en-US" dirty="0" smtClean="0"/>
              <a:t> </a:t>
            </a:r>
            <a:r>
              <a:rPr lang="en-US" dirty="0" err="1" smtClean="0"/>
              <a:t>adress</a:t>
            </a:r>
            <a:r>
              <a:rPr lang="en-US" dirty="0" smtClean="0"/>
              <a:t> </a:t>
            </a:r>
            <a:endParaRPr lang="fr-CA" dirty="0" smtClean="0"/>
          </a:p>
          <a:p>
            <a:pPr lvl="1"/>
            <a:r>
              <a:rPr lang="en-US" dirty="0" smtClean="0">
                <a:hlinkClick r:id="rId2"/>
              </a:rPr>
              <a:t>http://cpfpp.moodle.csrcn.ab.ca/course/view.php?id=37</a:t>
            </a:r>
            <a:endParaRPr lang="en-US" dirty="0" smtClean="0"/>
          </a:p>
          <a:p>
            <a:pPr lvl="1"/>
            <a:r>
              <a:rPr lang="en-US" dirty="0" smtClean="0"/>
              <a:t>Username: </a:t>
            </a:r>
            <a:r>
              <a:rPr lang="en-US" dirty="0" err="1" smtClean="0"/>
              <a:t>visiteur</a:t>
            </a:r>
            <a:endParaRPr lang="en-US" dirty="0" smtClean="0"/>
          </a:p>
          <a:p>
            <a:pPr lvl="1"/>
            <a:r>
              <a:rPr lang="en-US" dirty="0" smtClean="0"/>
              <a:t>Password: </a:t>
            </a:r>
            <a:r>
              <a:rPr lang="en-US" dirty="0" err="1" smtClean="0"/>
              <a:t>visiteur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day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Intro to the </a:t>
            </a:r>
            <a:r>
              <a:rPr lang="fr-CA" dirty="0" err="1" smtClean="0"/>
              <a:t>day</a:t>
            </a:r>
            <a:endParaRPr lang="fr-CA" dirty="0" smtClean="0"/>
          </a:p>
          <a:p>
            <a:r>
              <a:rPr lang="fr-CA" dirty="0" smtClean="0"/>
              <a:t>1 VC + </a:t>
            </a:r>
            <a:r>
              <a:rPr lang="fr-CA" dirty="0" err="1" smtClean="0"/>
              <a:t>Artifacts</a:t>
            </a:r>
            <a:endParaRPr lang="fr-CA" dirty="0" smtClean="0"/>
          </a:p>
          <a:p>
            <a:r>
              <a:rPr lang="fr-CA" dirty="0" smtClean="0"/>
              <a:t>2 VC + </a:t>
            </a:r>
            <a:r>
              <a:rPr lang="fr-CA" dirty="0" err="1" smtClean="0"/>
              <a:t>Artifacts</a:t>
            </a:r>
            <a:endParaRPr lang="fr-CA" dirty="0" smtClean="0"/>
          </a:p>
          <a:p>
            <a:r>
              <a:rPr lang="fr-CA" dirty="0" smtClean="0"/>
              <a:t>3 VC + </a:t>
            </a:r>
            <a:r>
              <a:rPr lang="fr-CA" dirty="0" err="1" smtClean="0"/>
              <a:t>Artifacts</a:t>
            </a:r>
            <a:endParaRPr lang="fr-CA" dirty="0" smtClean="0"/>
          </a:p>
          <a:p>
            <a:r>
              <a:rPr lang="fr-CA" dirty="0" err="1" smtClean="0"/>
              <a:t>Wrap</a:t>
            </a:r>
            <a:r>
              <a:rPr lang="fr-CA" dirty="0" smtClean="0"/>
              <a:t> up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Room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712788" y="3200400"/>
            <a:ext cx="14478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VC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3276600" y="3200400"/>
            <a:ext cx="14478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Screen</a:t>
            </a:r>
            <a:r>
              <a:rPr lang="fr-CA" dirty="0" smtClean="0"/>
              <a:t> 1</a:t>
            </a:r>
          </a:p>
          <a:p>
            <a:pPr algn="ctr"/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5943600" y="3200400"/>
            <a:ext cx="14478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Screen</a:t>
            </a:r>
            <a:r>
              <a:rPr lang="fr-CA" dirty="0" smtClean="0"/>
              <a:t> 2</a:t>
            </a:r>
          </a:p>
          <a:p>
            <a:pPr algn="ctr"/>
            <a:r>
              <a:rPr lang="fr-CA" dirty="0" err="1" smtClean="0"/>
              <a:t>Elluminate</a:t>
            </a:r>
            <a:endParaRPr lang="fr-CA" dirty="0" smtClean="0"/>
          </a:p>
          <a:p>
            <a:pPr algn="ctr"/>
            <a:r>
              <a:rPr lang="fr-CA" dirty="0" err="1" smtClean="0"/>
              <a:t>Moodle</a:t>
            </a:r>
            <a:endParaRPr lang="fr-CA" dirty="0"/>
          </a:p>
        </p:txBody>
      </p:sp>
      <p:sp>
        <p:nvSpPr>
          <p:cNvPr id="7" name="Trapezoid 6"/>
          <p:cNvSpPr/>
          <p:nvPr/>
        </p:nvSpPr>
        <p:spPr>
          <a:xfrm>
            <a:off x="3162300" y="5143500"/>
            <a:ext cx="1638300" cy="8001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Facilitator</a:t>
            </a:r>
            <a:endParaRPr lang="fr-CA" dirty="0"/>
          </a:p>
        </p:txBody>
      </p:sp>
      <p:sp>
        <p:nvSpPr>
          <p:cNvPr id="8" name="Trapezoid 7"/>
          <p:cNvSpPr/>
          <p:nvPr/>
        </p:nvSpPr>
        <p:spPr>
          <a:xfrm>
            <a:off x="5943600" y="5143500"/>
            <a:ext cx="1638300" cy="8001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Tech Support</a:t>
            </a:r>
            <a:endParaRPr lang="fr-CA" dirty="0"/>
          </a:p>
        </p:txBody>
      </p:sp>
      <p:sp>
        <p:nvSpPr>
          <p:cNvPr id="9" name="Up Arrow 8"/>
          <p:cNvSpPr/>
          <p:nvPr/>
        </p:nvSpPr>
        <p:spPr>
          <a:xfrm>
            <a:off x="3810000" y="4495800"/>
            <a:ext cx="457200" cy="533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Up Arrow 9"/>
          <p:cNvSpPr/>
          <p:nvPr/>
        </p:nvSpPr>
        <p:spPr>
          <a:xfrm>
            <a:off x="6477000" y="4495800"/>
            <a:ext cx="457200" cy="533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94588" y="5048342"/>
            <a:ext cx="1649412" cy="1638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2636519" y="5867400"/>
            <a:ext cx="315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One </a:t>
            </a:r>
            <a:r>
              <a:rPr lang="fr-CA" dirty="0" err="1" smtClean="0"/>
              <a:t>video</a:t>
            </a:r>
            <a:r>
              <a:rPr lang="fr-CA" dirty="0" smtClean="0"/>
              <a:t> in a USB stick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 do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Take</a:t>
            </a:r>
            <a:r>
              <a:rPr lang="fr-CA" dirty="0" smtClean="0"/>
              <a:t> care of the VC</a:t>
            </a:r>
          </a:p>
          <a:p>
            <a:r>
              <a:rPr lang="fr-CA" dirty="0" err="1" smtClean="0"/>
              <a:t>Populate</a:t>
            </a:r>
            <a:r>
              <a:rPr lang="fr-CA" dirty="0" smtClean="0"/>
              <a:t> the </a:t>
            </a:r>
            <a:r>
              <a:rPr lang="fr-CA" dirty="0" err="1" smtClean="0"/>
              <a:t>moodle</a:t>
            </a:r>
            <a:r>
              <a:rPr lang="fr-CA" dirty="0" smtClean="0"/>
              <a:t> site</a:t>
            </a:r>
          </a:p>
          <a:p>
            <a:r>
              <a:rPr lang="fr-CA" dirty="0" err="1" smtClean="0"/>
              <a:t>Share</a:t>
            </a:r>
            <a:r>
              <a:rPr lang="fr-CA" dirty="0" smtClean="0"/>
              <a:t> application in </a:t>
            </a:r>
            <a:r>
              <a:rPr lang="fr-CA" dirty="0" err="1" smtClean="0"/>
              <a:t>Elluminate</a:t>
            </a:r>
            <a:r>
              <a:rPr lang="fr-CA" dirty="0" smtClean="0"/>
              <a:t> or show </a:t>
            </a:r>
            <a:r>
              <a:rPr lang="fr-CA" dirty="0" err="1" smtClean="0"/>
              <a:t>Video</a:t>
            </a:r>
            <a:r>
              <a:rPr lang="fr-CA" dirty="0" smtClean="0"/>
              <a:t> in </a:t>
            </a:r>
            <a:r>
              <a:rPr lang="fr-CA" dirty="0" err="1" smtClean="0"/>
              <a:t>moodle</a:t>
            </a:r>
            <a:endParaRPr lang="fr-CA" dirty="0" smtClean="0"/>
          </a:p>
          <a:p>
            <a:r>
              <a:rPr lang="fr-CA" dirty="0" err="1" smtClean="0"/>
              <a:t>Create</a:t>
            </a:r>
            <a:r>
              <a:rPr lang="fr-CA" dirty="0" smtClean="0"/>
              <a:t> the </a:t>
            </a:r>
            <a:r>
              <a:rPr lang="fr-CA" dirty="0" err="1" smtClean="0"/>
              <a:t>gallery</a:t>
            </a:r>
            <a:endParaRPr lang="fr-CA" dirty="0" smtClean="0"/>
          </a:p>
          <a:p>
            <a:r>
              <a:rPr lang="en-US" dirty="0" smtClean="0"/>
              <a:t>T</a:t>
            </a:r>
            <a:r>
              <a:rPr lang="fr-CA" dirty="0" err="1" smtClean="0"/>
              <a:t>echnical</a:t>
            </a:r>
            <a:r>
              <a:rPr lang="fr-CA" dirty="0" smtClean="0"/>
              <a:t> support to </a:t>
            </a:r>
            <a:r>
              <a:rPr lang="fr-CA" dirty="0" err="1" smtClean="0"/>
              <a:t>teachers</a:t>
            </a:r>
            <a:r>
              <a:rPr lang="fr-CA" dirty="0" smtClean="0"/>
              <a:t> in the room</a:t>
            </a:r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763000" cy="1447800"/>
          </a:xfrm>
        </p:spPr>
        <p:txBody>
          <a:bodyPr/>
          <a:lstStyle/>
          <a:p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should</a:t>
            </a:r>
            <a:r>
              <a:rPr lang="fr-CA" dirty="0" smtClean="0"/>
              <a:t> </a:t>
            </a:r>
            <a:r>
              <a:rPr lang="fr-CA" dirty="0" err="1" smtClean="0"/>
              <a:t>share</a:t>
            </a:r>
            <a:r>
              <a:rPr lang="fr-CA" dirty="0" smtClean="0"/>
              <a:t> </a:t>
            </a:r>
            <a:r>
              <a:rPr lang="fr-CA" dirty="0" err="1" smtClean="0"/>
              <a:t>cell</a:t>
            </a:r>
            <a:r>
              <a:rPr lang="fr-CA" dirty="0" smtClean="0"/>
              <a:t> </a:t>
            </a:r>
            <a:r>
              <a:rPr lang="fr-CA" dirty="0" smtClean="0"/>
              <a:t>phone #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87682"/>
            <a:ext cx="624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Grande Prairie </a:t>
            </a:r>
            <a:r>
              <a:rPr lang="fr-CA" b="1" dirty="0" smtClean="0"/>
              <a:t>:</a:t>
            </a:r>
            <a:endParaRPr lang="fr-FR" dirty="0" smtClean="0"/>
          </a:p>
          <a:p>
            <a:r>
              <a:rPr lang="fr-CA" dirty="0" err="1" smtClean="0"/>
              <a:t>Bromling</a:t>
            </a:r>
            <a:r>
              <a:rPr lang="fr-CA" dirty="0" smtClean="0"/>
              <a:t>, Darcy </a:t>
            </a:r>
            <a:r>
              <a:rPr lang="fr-CA" u="sng" dirty="0" smtClean="0">
                <a:hlinkClick r:id="rId2"/>
              </a:rPr>
              <a:t>darcybromling@pwsd76.ab.ca</a:t>
            </a:r>
            <a:r>
              <a:rPr lang="fr-CA" dirty="0" smtClean="0"/>
              <a:t> </a:t>
            </a:r>
            <a:endParaRPr lang="fr-FR" dirty="0" smtClean="0"/>
          </a:p>
          <a:p>
            <a:r>
              <a:rPr lang="fr-CA" dirty="0" smtClean="0"/>
              <a:t>Leslie Snyder </a:t>
            </a:r>
            <a:r>
              <a:rPr lang="fr-CA" u="sng" dirty="0" smtClean="0">
                <a:hlinkClick r:id="rId3"/>
              </a:rPr>
              <a:t>lsnyder@telusplanet.net</a:t>
            </a:r>
            <a:r>
              <a:rPr lang="fr-CA" dirty="0" smtClean="0"/>
              <a:t> </a:t>
            </a:r>
            <a:endParaRPr lang="fr-FR" dirty="0" smtClean="0"/>
          </a:p>
          <a:p>
            <a:r>
              <a:rPr lang="fr-CA" dirty="0" smtClean="0"/>
              <a:t> </a:t>
            </a:r>
            <a:endParaRPr lang="fr-FR" dirty="0" smtClean="0"/>
          </a:p>
          <a:p>
            <a:r>
              <a:rPr lang="fr-CA" b="1" dirty="0" err="1" smtClean="0"/>
              <a:t>Bonnyville</a:t>
            </a:r>
            <a:r>
              <a:rPr lang="fr-CA" b="1" dirty="0" smtClean="0"/>
              <a:t> </a:t>
            </a:r>
            <a:r>
              <a:rPr lang="fr-CA" b="1" dirty="0" smtClean="0"/>
              <a:t>:</a:t>
            </a:r>
            <a:endParaRPr lang="fr-FR" dirty="0" smtClean="0"/>
          </a:p>
          <a:p>
            <a:r>
              <a:rPr lang="fr-CA" dirty="0" smtClean="0"/>
              <a:t>Robert </a:t>
            </a:r>
            <a:r>
              <a:rPr lang="fr-CA" dirty="0" err="1" smtClean="0"/>
              <a:t>Tymofichuk</a:t>
            </a:r>
            <a:r>
              <a:rPr lang="fr-CA" dirty="0" smtClean="0"/>
              <a:t> </a:t>
            </a:r>
            <a:r>
              <a:rPr lang="fr-CA" u="sng" dirty="0" smtClean="0">
                <a:hlinkClick r:id="rId4"/>
              </a:rPr>
              <a:t>Robert_Tymofichuk@sperd.ca</a:t>
            </a:r>
            <a:r>
              <a:rPr lang="fr-CA" dirty="0" smtClean="0"/>
              <a:t> </a:t>
            </a:r>
            <a:endParaRPr lang="fr-FR" dirty="0" smtClean="0"/>
          </a:p>
          <a:p>
            <a:r>
              <a:rPr lang="fr-CA" dirty="0" smtClean="0"/>
              <a:t> </a:t>
            </a:r>
            <a:endParaRPr lang="fr-FR" dirty="0" smtClean="0"/>
          </a:p>
          <a:p>
            <a:r>
              <a:rPr lang="fr-CA" b="1" dirty="0" smtClean="0"/>
              <a:t>Edmonton :</a:t>
            </a:r>
            <a:endParaRPr lang="fr-FR" dirty="0" smtClean="0"/>
          </a:p>
          <a:p>
            <a:r>
              <a:rPr lang="fr-CA" dirty="0" err="1" smtClean="0"/>
              <a:t>Marie-Josee</a:t>
            </a:r>
            <a:r>
              <a:rPr lang="fr-CA" dirty="0" smtClean="0"/>
              <a:t> </a:t>
            </a:r>
            <a:r>
              <a:rPr lang="fr-CA" dirty="0" err="1" smtClean="0"/>
              <a:t>Verret</a:t>
            </a:r>
            <a:r>
              <a:rPr lang="fr-CA" dirty="0" smtClean="0"/>
              <a:t> </a:t>
            </a:r>
            <a:r>
              <a:rPr lang="fr-CA" u="sng" dirty="0" smtClean="0">
                <a:hlinkClick r:id="rId5"/>
              </a:rPr>
              <a:t>Marie-Josee.Verret@gov.ab.ca</a:t>
            </a:r>
            <a:endParaRPr lang="fr-FR" dirty="0" smtClean="0"/>
          </a:p>
          <a:p>
            <a:r>
              <a:rPr lang="fr-CA" dirty="0" smtClean="0"/>
              <a:t>Jean </a:t>
            </a:r>
            <a:r>
              <a:rPr lang="fr-CA" dirty="0" err="1" smtClean="0"/>
              <a:t>Mongrain</a:t>
            </a:r>
            <a:r>
              <a:rPr lang="fr-CA" dirty="0" smtClean="0"/>
              <a:t>  </a:t>
            </a:r>
            <a:r>
              <a:rPr lang="fr-CA" u="sng" dirty="0" smtClean="0">
                <a:hlinkClick r:id="rId6"/>
              </a:rPr>
              <a:t>jmongrain.cfed@gmail.com</a:t>
            </a:r>
            <a:r>
              <a:rPr lang="fr-CA" dirty="0" smtClean="0"/>
              <a:t> </a:t>
            </a:r>
            <a:endParaRPr lang="fr-FR" dirty="0" smtClean="0"/>
          </a:p>
          <a:p>
            <a:r>
              <a:rPr lang="fr-CA" dirty="0" smtClean="0"/>
              <a:t> </a:t>
            </a:r>
            <a:endParaRPr lang="fr-FR" dirty="0" smtClean="0"/>
          </a:p>
          <a:p>
            <a:r>
              <a:rPr lang="fr-CA" b="1" dirty="0" smtClean="0"/>
              <a:t>Calgary </a:t>
            </a:r>
            <a:r>
              <a:rPr lang="fr-CA" b="1" dirty="0" smtClean="0"/>
              <a:t>:</a:t>
            </a:r>
            <a:endParaRPr lang="fr-FR" dirty="0" smtClean="0"/>
          </a:p>
          <a:p>
            <a:r>
              <a:rPr lang="fr-CA" dirty="0" smtClean="0"/>
              <a:t>Jean Larouche </a:t>
            </a:r>
            <a:r>
              <a:rPr lang="fr-CA" u="sng" dirty="0" smtClean="0">
                <a:hlinkClick r:id="rId7"/>
              </a:rPr>
              <a:t>jlarouche@cpfpp.ab.ca</a:t>
            </a:r>
            <a:r>
              <a:rPr lang="fr-CA" dirty="0" smtClean="0"/>
              <a:t> </a:t>
            </a:r>
            <a:endParaRPr lang="fr-FR" dirty="0" smtClean="0"/>
          </a:p>
          <a:p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43</TotalTime>
  <Words>188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Early Learning Serie </vt:lpstr>
      <vt:lpstr>VC, Moodle, Elluminate</vt:lpstr>
      <vt:lpstr>The day</vt:lpstr>
      <vt:lpstr>The Room</vt:lpstr>
      <vt:lpstr>To do</vt:lpstr>
      <vt:lpstr>We should share cell phone #</vt:lpstr>
    </vt:vector>
  </TitlesOfParts>
  <Company>CPFPP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Learning Serie </dc:title>
  <dc:creator>Jean Larouche</dc:creator>
  <cp:lastModifiedBy>Jean Larouche</cp:lastModifiedBy>
  <cp:revision>2</cp:revision>
  <cp:lastPrinted>2011-03-03T00:27:24Z</cp:lastPrinted>
  <dcterms:created xsi:type="dcterms:W3CDTF">2011-03-03T00:26:59Z</dcterms:created>
  <dcterms:modified xsi:type="dcterms:W3CDTF">2011-03-03T00:30:37Z</dcterms:modified>
</cp:coreProperties>
</file>