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CA" smtClean="0"/>
              <a:t>Faire glisser l'image vers l'espace réservé ou cliquer sur l'icône pour l'ajouter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11-11-23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planètes de notre système solaire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3907516"/>
            <a:ext cx="4597537" cy="23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vertical 3"/>
          <p:cNvSpPr>
            <a:spLocks noGrp="1"/>
          </p:cNvSpPr>
          <p:nvPr>
            <p:ph type="title" orient="vert"/>
          </p:nvPr>
        </p:nvSpPr>
        <p:spPr>
          <a:xfrm>
            <a:off x="322255" y="321782"/>
            <a:ext cx="990580" cy="5851525"/>
          </a:xfrm>
        </p:spPr>
        <p:txBody>
          <a:bodyPr vert="vert270">
            <a:noAutofit/>
          </a:bodyPr>
          <a:lstStyle/>
          <a:p>
            <a:r>
              <a:rPr lang="fr-FR" sz="4800" b="1" dirty="0" smtClean="0"/>
              <a:t>Ordre des planètes</a:t>
            </a:r>
            <a:endParaRPr lang="fr-FR" sz="4800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56765"/>
              </p:ext>
            </p:extLst>
          </p:nvPr>
        </p:nvGraphicFramePr>
        <p:xfrm>
          <a:off x="1580868" y="1303522"/>
          <a:ext cx="7214816" cy="58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52"/>
                <a:gridCol w="901852"/>
                <a:gridCol w="901852"/>
                <a:gridCol w="901852"/>
                <a:gridCol w="901852"/>
                <a:gridCol w="901852"/>
                <a:gridCol w="780065"/>
                <a:gridCol w="1023639"/>
              </a:tblGrid>
              <a:tr h="58049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Mon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Vieux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Tu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M’as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Jeté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Sur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Une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Navette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22259"/>
              </p:ext>
            </p:extLst>
          </p:nvPr>
        </p:nvGraphicFramePr>
        <p:xfrm>
          <a:off x="1580868" y="2515512"/>
          <a:ext cx="7214816" cy="220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52"/>
                <a:gridCol w="901852"/>
                <a:gridCol w="901852"/>
                <a:gridCol w="901852"/>
                <a:gridCol w="901852"/>
                <a:gridCol w="901852"/>
                <a:gridCol w="901852"/>
                <a:gridCol w="901852"/>
              </a:tblGrid>
              <a:tr h="2204991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Mercure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Vénus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Terre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Mars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Jupiter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Saturne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Uranus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Neptune</a:t>
                      </a:r>
                      <a:endParaRPr lang="fr-FR" sz="3200" dirty="0"/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4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15</TotalTime>
  <Words>25</Words>
  <Application>Microsoft Macintosh PowerPoint</Application>
  <PresentationFormat>Présentation à l'écran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Papier</vt:lpstr>
      <vt:lpstr>Les planètes de notre système solaire</vt:lpstr>
      <vt:lpstr>Ordre des planètes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planètes de notre système solaire</dc:title>
  <dc:creator>CSSA CSSA</dc:creator>
  <cp:lastModifiedBy>CSSA CSSA</cp:lastModifiedBy>
  <cp:revision>2</cp:revision>
  <dcterms:created xsi:type="dcterms:W3CDTF">2011-11-23T16:08:41Z</dcterms:created>
  <dcterms:modified xsi:type="dcterms:W3CDTF">2011-11-23T16:23:59Z</dcterms:modified>
</cp:coreProperties>
</file>