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0" r:id="rId3"/>
    <p:sldId id="262" r:id="rId4"/>
    <p:sldId id="261" r:id="rId5"/>
    <p:sldId id="258" r:id="rId6"/>
    <p:sldId id="257" r:id="rId7"/>
    <p:sldId id="259" r:id="rId8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374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overOverlay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07F56E6E-8C86-4CEB-ADDC-92D5F407BE37}" type="datetimeFigureOut">
              <a:rPr lang="fr-CA" smtClean="0"/>
              <a:t>2011-10-04</a:t>
            </a:fld>
            <a:endParaRPr lang="fr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fr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C0E9386-0CD5-4679-99C5-A632D80A8093}" type="slidenum">
              <a:rPr lang="fr-CA" smtClean="0"/>
              <a:t>‹N°›</a:t>
            </a:fld>
            <a:endParaRPr lang="fr-CA"/>
          </a:p>
        </p:txBody>
      </p:sp>
      <p:grpSp>
        <p:nvGrpSpPr>
          <p:cNvPr id="8" name="Group 7"/>
          <p:cNvGrpSpPr/>
          <p:nvPr/>
        </p:nvGrpSpPr>
        <p:grpSpPr>
          <a:xfrm>
            <a:off x="1194101" y="2887530"/>
            <a:ext cx="6779110" cy="923330"/>
            <a:chOff x="1172584" y="1381459"/>
            <a:chExt cx="6779110" cy="923330"/>
          </a:xfrm>
          <a:effectLst>
            <a:outerShdw blurRad="38100" dist="12700" dir="16200000" rotWithShape="0">
              <a:prstClr val="black">
                <a:alpha val="30000"/>
              </a:prstClr>
            </a:outerShdw>
          </a:effectLst>
        </p:grpSpPr>
        <p:sp>
          <p:nvSpPr>
            <p:cNvPr id="9" name="TextBox 8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ln w="3175">
                    <a:solidFill>
                      <a:schemeClr val="tx2">
                        <a:alpha val="60000"/>
                      </a:schemeClr>
                    </a:solidFill>
                  </a:ln>
                  <a:solidFill>
                    <a:schemeClr val="tx2">
                      <a:lumMod val="90000"/>
                    </a:schemeClr>
                  </a:solidFill>
                  <a:effectLst>
                    <a:outerShdw blurRad="34925" dist="12700" dir="14400000" algn="ctr" rotWithShape="0">
                      <a:srgbClr val="000000">
                        <a:alpha val="21000"/>
                      </a:srgbClr>
                    </a:outerShdw>
                  </a:effectLst>
                  <a:latin typeface="Wingdings" pitchFamily="2" charset="2"/>
                </a:rPr>
                <a:t></a:t>
              </a:r>
              <a:endParaRPr lang="en-US" sz="5400" dirty="0">
                <a:ln w="3175">
                  <a:solidFill>
                    <a:schemeClr val="tx2">
                      <a:alpha val="60000"/>
                    </a:schemeClr>
                  </a:solidFill>
                </a:ln>
                <a:solidFill>
                  <a:schemeClr val="tx2">
                    <a:lumMod val="90000"/>
                  </a:schemeClr>
                </a:solidFill>
                <a:effectLst>
                  <a:outerShdw blurRad="34925" dist="12700" dir="14400000" algn="ctr" rotWithShape="0">
                    <a:srgbClr val="000000">
                      <a:alpha val="21000"/>
                    </a:srgbClr>
                  </a:outerShdw>
                </a:effectLst>
                <a:latin typeface="Wingdings" pitchFamily="2" charset="2"/>
              </a:endParaRPr>
            </a:p>
          </p:txBody>
        </p:sp>
        <p:cxnSp>
          <p:nvCxnSpPr>
            <p:cNvPr id="10" name="Straight Connector 9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831976" y="192293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83341" y="1387737"/>
            <a:ext cx="6777318" cy="1731982"/>
          </a:xfrm>
        </p:spPr>
        <p:txBody>
          <a:bodyPr anchor="b"/>
          <a:lstStyle>
            <a:lvl1pPr>
              <a:defRPr>
                <a:ln w="3175">
                  <a:solidFill>
                    <a:schemeClr val="tx1">
                      <a:alpha val="65000"/>
                    </a:schemeClr>
                  </a:solidFill>
                </a:ln>
                <a:solidFill>
                  <a:schemeClr val="tx1"/>
                </a:solidFill>
                <a:effectLst>
                  <a:outerShdw blurRad="25400" dist="12700" dir="14220000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767862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  <a:effectLst>
                  <a:outerShdw blurRad="34925" dist="12700" dir="14400000" rotWithShape="0">
                    <a:prstClr val="black">
                      <a:alpha val="21000"/>
                    </a:prstClr>
                  </a:outerShdw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F56E6E-8C86-4CEB-ADDC-92D5F407BE37}" type="datetimeFigureOut">
              <a:rPr lang="fr-CA" smtClean="0"/>
              <a:t>2011-10-04</a:t>
            </a:fld>
            <a:endParaRPr lang="fr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0E9386-0CD5-4679-99C5-A632D80A8093}" type="slidenum">
              <a:rPr lang="fr-CA" smtClean="0"/>
              <a:t>‹N°›</a:t>
            </a:fld>
            <a:endParaRPr lang="fr-CA"/>
          </a:p>
        </p:txBody>
      </p:sp>
      <p:grpSp>
        <p:nvGrpSpPr>
          <p:cNvPr id="11" name="Group 10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5" name="TextBox 14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6" name="Straight Connector 15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66560" y="559398"/>
            <a:ext cx="1678193" cy="556676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8488" y="849854"/>
            <a:ext cx="5507917" cy="5023821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F56E6E-8C86-4CEB-ADDC-92D5F407BE37}" type="datetimeFigureOut">
              <a:rPr lang="fr-CA" smtClean="0"/>
              <a:t>2011-10-04</a:t>
            </a:fld>
            <a:endParaRPr lang="fr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0E9386-0CD5-4679-99C5-A632D80A8093}" type="slidenum">
              <a:rPr lang="fr-CA" smtClean="0"/>
              <a:t>‹N°›</a:t>
            </a:fld>
            <a:endParaRPr lang="fr-CA"/>
          </a:p>
        </p:txBody>
      </p:sp>
      <p:grpSp>
        <p:nvGrpSpPr>
          <p:cNvPr id="11" name="Group 10"/>
          <p:cNvGrpSpPr/>
          <p:nvPr/>
        </p:nvGrpSpPr>
        <p:grpSpPr>
          <a:xfrm rot="5400000">
            <a:off x="3909050" y="2880823"/>
            <a:ext cx="5480154" cy="923330"/>
            <a:chOff x="1815339" y="1381459"/>
            <a:chExt cx="5480154" cy="923330"/>
          </a:xfrm>
        </p:grpSpPr>
        <p:sp>
          <p:nvSpPr>
            <p:cNvPr id="12" name="TextBox 11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3" name="Straight Connector 12"/>
            <p:cNvCxnSpPr/>
            <p:nvPr/>
          </p:nvCxnSpPr>
          <p:spPr>
            <a:xfrm flipH="1" flipV="1">
              <a:off x="1815339" y="1924709"/>
              <a:ext cx="2468880" cy="2505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0800000">
              <a:off x="4826613" y="1927417"/>
              <a:ext cx="2468880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F56E6E-8C86-4CEB-ADDC-92D5F407BE37}" type="datetimeFigureOut">
              <a:rPr lang="fr-CA" smtClean="0"/>
              <a:t>2011-10-04</a:t>
            </a:fld>
            <a:endParaRPr lang="fr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0E9386-0CD5-4679-99C5-A632D80A8093}" type="slidenum">
              <a:rPr lang="fr-CA" smtClean="0"/>
              <a:t>‹N°›</a:t>
            </a:fld>
            <a:endParaRPr lang="fr-CA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grpSp>
        <p:nvGrpSpPr>
          <p:cNvPr id="12" name="Group 11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3" name="TextBox 12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4" name="Straight Connector 13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CoverOverlay.png"/>
          <p:cNvPicPr>
            <a:picLocks noChangeAspect="1"/>
          </p:cNvPicPr>
          <p:nvPr/>
        </p:nvPicPr>
        <p:blipFill>
          <a:blip r:embed="rId2" cstate="print">
            <a:lum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grpSp>
        <p:nvGrpSpPr>
          <p:cNvPr id="7" name="Group 7"/>
          <p:cNvGrpSpPr/>
          <p:nvPr/>
        </p:nvGrpSpPr>
        <p:grpSpPr>
          <a:xfrm>
            <a:off x="1172584" y="2887579"/>
            <a:ext cx="6779110" cy="923330"/>
            <a:chOff x="1172584" y="1381459"/>
            <a:chExt cx="6779110" cy="923330"/>
          </a:xfrm>
        </p:grpSpPr>
        <p:sp>
          <p:nvSpPr>
            <p:cNvPr id="9" name="TextBox 8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0" name="Straight Connector 9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831976" y="1927412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40" y="1204857"/>
            <a:ext cx="7754713" cy="1910716"/>
          </a:xfrm>
        </p:spPr>
        <p:txBody>
          <a:bodyPr anchor="b"/>
          <a:lstStyle>
            <a:lvl1pPr algn="ctr">
              <a:defRPr sz="5400" b="0" cap="none" baseline="0">
                <a:solidFill>
                  <a:schemeClr val="tx2"/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248" y="3767316"/>
            <a:ext cx="7734747" cy="15001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F56E6E-8C86-4CEB-ADDC-92D5F407BE37}" type="datetimeFigureOut">
              <a:rPr lang="fr-CA" smtClean="0"/>
              <a:t>2011-10-04</a:t>
            </a:fld>
            <a:endParaRPr lang="fr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0E9386-0CD5-4679-99C5-A632D80A8093}" type="slidenum">
              <a:rPr lang="fr-CA" smtClean="0"/>
              <a:t>‹N°›</a:t>
            </a:fld>
            <a:endParaRPr lang="fr-C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F56E6E-8C86-4CEB-ADDC-92D5F407BE37}" type="datetimeFigureOut">
              <a:rPr lang="fr-CA" smtClean="0"/>
              <a:t>2011-10-04</a:t>
            </a:fld>
            <a:endParaRPr lang="fr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0E9386-0CD5-4679-99C5-A632D80A8093}" type="slidenum">
              <a:rPr lang="fr-CA" smtClean="0"/>
              <a:t>‹N°›</a:t>
            </a:fld>
            <a:endParaRPr lang="fr-CA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grpSp>
        <p:nvGrpSpPr>
          <p:cNvPr id="13" name="Group 12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4" name="TextBox 13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5" name="Straight Connector 14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685800" y="2240280"/>
            <a:ext cx="3803904" cy="3877056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4"/>
          </p:nvPr>
        </p:nvSpPr>
        <p:spPr>
          <a:xfrm>
            <a:off x="4645151" y="2240280"/>
            <a:ext cx="3803904" cy="3877056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51560" y="2240280"/>
            <a:ext cx="3442446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8488" y="2947595"/>
            <a:ext cx="3803904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02306" y="2240280"/>
            <a:ext cx="3447288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944368"/>
            <a:ext cx="3799728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F56E6E-8C86-4CEB-ADDC-92D5F407BE37}" type="datetimeFigureOut">
              <a:rPr lang="fr-CA" smtClean="0"/>
              <a:t>2011-10-04</a:t>
            </a:fld>
            <a:endParaRPr lang="fr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0E9386-0CD5-4679-99C5-A632D80A8093}" type="slidenum">
              <a:rPr lang="fr-CA" smtClean="0"/>
              <a:t>‹N°›</a:t>
            </a:fld>
            <a:endParaRPr lang="fr-CA"/>
          </a:p>
        </p:txBody>
      </p:sp>
      <p:grpSp>
        <p:nvGrpSpPr>
          <p:cNvPr id="14" name="Group 13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6" name="TextBox 15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7" name="Straight Connector 16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F56E6E-8C86-4CEB-ADDC-92D5F407BE37}" type="datetimeFigureOut">
              <a:rPr lang="fr-CA" smtClean="0"/>
              <a:t>2011-10-04</a:t>
            </a:fld>
            <a:endParaRPr lang="fr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0E9386-0CD5-4679-99C5-A632D80A8093}" type="slidenum">
              <a:rPr lang="fr-CA" smtClean="0"/>
              <a:t>‹N°›</a:t>
            </a:fld>
            <a:endParaRPr lang="fr-CA"/>
          </a:p>
        </p:txBody>
      </p:sp>
      <p:grpSp>
        <p:nvGrpSpPr>
          <p:cNvPr id="10" name="Group 9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4" name="TextBox 13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5" name="Straight Connector 14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F56E6E-8C86-4CEB-ADDC-92D5F407BE37}" type="datetimeFigureOut">
              <a:rPr lang="fr-CA" smtClean="0"/>
              <a:t>2011-10-04</a:t>
            </a:fld>
            <a:endParaRPr lang="fr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0E9386-0CD5-4679-99C5-A632D80A8093}" type="slidenum">
              <a:rPr lang="fr-CA" smtClean="0"/>
              <a:t>‹N°›</a:t>
            </a:fld>
            <a:endParaRPr lang="fr-C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4579" y="1678195"/>
            <a:ext cx="3422483" cy="1886921"/>
          </a:xfrm>
        </p:spPr>
        <p:txBody>
          <a:bodyPr anchor="b"/>
          <a:lstStyle>
            <a:lvl1pPr algn="l">
              <a:defRPr sz="2800" b="0"/>
            </a:lvl1pPr>
          </a:lstStyle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2001" y="559398"/>
            <a:ext cx="4116667" cy="5566765"/>
          </a:xfrm>
        </p:spPr>
        <p:txBody>
          <a:bodyPr anchor="ctr"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34579" y="3603812"/>
            <a:ext cx="3411725" cy="2517289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F56E6E-8C86-4CEB-ADDC-92D5F407BE37}" type="datetimeFigureOut">
              <a:rPr lang="fr-CA" smtClean="0"/>
              <a:t>2011-10-04</a:t>
            </a:fld>
            <a:endParaRPr lang="fr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0E9386-0CD5-4679-99C5-A632D80A8093}" type="slidenum">
              <a:rPr lang="fr-CA" smtClean="0"/>
              <a:t>‹N°›</a:t>
            </a:fld>
            <a:endParaRPr lang="fr-C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731" y="4668818"/>
            <a:ext cx="7767021" cy="644729"/>
          </a:xfrm>
        </p:spPr>
        <p:txBody>
          <a:bodyPr anchor="b"/>
          <a:lstStyle>
            <a:lvl1pPr algn="ctr">
              <a:defRPr sz="2800" b="0"/>
            </a:lvl1pPr>
          </a:lstStyle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240000">
            <a:off x="2183792" y="666965"/>
            <a:ext cx="4772156" cy="3598016"/>
          </a:xfr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24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8489" y="5324306"/>
            <a:ext cx="7756264" cy="804862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F56E6E-8C86-4CEB-ADDC-92D5F407BE37}" type="datetimeFigureOut">
              <a:rPr lang="fr-CA" smtClean="0"/>
              <a:t>2011-10-04</a:t>
            </a:fld>
            <a:endParaRPr lang="fr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0E9386-0CD5-4679-99C5-A632D80A8093}" type="slidenum">
              <a:rPr lang="fr-CA" smtClean="0"/>
              <a:t>‹N°›</a:t>
            </a:fld>
            <a:endParaRPr lang="fr-C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83000">
                <a:schemeClr val="bg1">
                  <a:alpha val="11000"/>
                </a:schemeClr>
              </a:gs>
              <a:gs pos="100000">
                <a:schemeClr val="bg2">
                  <a:lumMod val="75000"/>
                  <a:alpha val="23000"/>
                </a:schemeClr>
              </a:gs>
            </a:gsLst>
            <a:path path="rect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8490" y="570156"/>
            <a:ext cx="7756263" cy="105425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247" y="2248347"/>
            <a:ext cx="7745505" cy="38778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0378" y="616144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07F56E6E-8C86-4CEB-ADDC-92D5F407BE37}" type="datetimeFigureOut">
              <a:rPr lang="fr-CA" smtClean="0"/>
              <a:t>2011-10-04</a:t>
            </a:fld>
            <a:endParaRPr lang="fr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16144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fr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639264" y="616144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4C0E9386-0CD5-4679-99C5-A632D80A8093}" type="slidenum">
              <a:rPr lang="fr-CA" smtClean="0"/>
              <a:t>‹N°›</a:t>
            </a:fld>
            <a:endParaRPr lang="fr-C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540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6576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77724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"/>
        <a:defRPr sz="22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114300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20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508760" indent="-32004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828800" indent="-32004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214884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46888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78892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hyperlink" Target="http://www.maximelandry.ca/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55834" y="4293096"/>
            <a:ext cx="7772400" cy="1157040"/>
          </a:xfrm>
        </p:spPr>
        <p:txBody>
          <a:bodyPr/>
          <a:lstStyle/>
          <a:p>
            <a:r>
              <a:rPr lang="fr-CA" dirty="0" smtClean="0"/>
              <a:t>Maxime Landry</a:t>
            </a:r>
            <a:endParaRPr lang="fr-CA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902" b="9772"/>
          <a:stretch/>
        </p:blipFill>
        <p:spPr bwMode="auto">
          <a:xfrm>
            <a:off x="3055884" y="476672"/>
            <a:ext cx="3172300" cy="25481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310661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fr-CA" dirty="0" smtClean="0"/>
              <a:t>Né le 16 juin 1987 à Saint-Georges de Beauce</a:t>
            </a:r>
          </a:p>
          <a:p>
            <a:r>
              <a:rPr lang="fr-CA" dirty="0" smtClean="0"/>
              <a:t>Formation à l’école de musique </a:t>
            </a:r>
            <a:r>
              <a:rPr lang="fr-CA" dirty="0" err="1" smtClean="0"/>
              <a:t>Prochant</a:t>
            </a:r>
            <a:endParaRPr lang="fr-CA" dirty="0" smtClean="0"/>
          </a:p>
          <a:p>
            <a:r>
              <a:rPr lang="fr-CA" dirty="0" smtClean="0"/>
              <a:t>Récipiendaire de nombreux concours</a:t>
            </a:r>
          </a:p>
          <a:p>
            <a:pPr lvl="1"/>
            <a:r>
              <a:rPr lang="fr-CA" dirty="0" smtClean="0"/>
              <a:t>Prix Jeune espoir enfant soleil en 2007</a:t>
            </a:r>
          </a:p>
          <a:p>
            <a:pPr lvl="1"/>
            <a:r>
              <a:rPr lang="fr-CA" dirty="0" smtClean="0"/>
              <a:t>Premier prix au Festival de la chanson de </a:t>
            </a:r>
            <a:r>
              <a:rPr lang="fr-CA" dirty="0" err="1" smtClean="0"/>
              <a:t>Dégelis</a:t>
            </a:r>
            <a:r>
              <a:rPr lang="fr-CA" dirty="0" smtClean="0"/>
              <a:t>  en 2007</a:t>
            </a:r>
          </a:p>
          <a:p>
            <a:pPr lvl="1"/>
            <a:r>
              <a:rPr lang="fr-CA" dirty="0" smtClean="0"/>
              <a:t>Prix Hydro-Québec du concours Ma première Place des Arts en 2008</a:t>
            </a:r>
          </a:p>
          <a:p>
            <a:r>
              <a:rPr lang="fr-CA" dirty="0" smtClean="0"/>
              <a:t>Sélectionné pour faire Star Académie en 2009</a:t>
            </a:r>
          </a:p>
          <a:p>
            <a:r>
              <a:rPr lang="fr-CA" dirty="0" smtClean="0"/>
              <a:t>Réalise plusieurs rêves en chantant en duo avec: </a:t>
            </a:r>
          </a:p>
          <a:p>
            <a:pPr lvl="1"/>
            <a:r>
              <a:rPr lang="fr-CA" dirty="0" smtClean="0"/>
              <a:t>Claude Dubois</a:t>
            </a:r>
          </a:p>
          <a:p>
            <a:pPr lvl="1"/>
            <a:r>
              <a:rPr lang="fr-CA" dirty="0" smtClean="0"/>
              <a:t>Isabelle </a:t>
            </a:r>
            <a:r>
              <a:rPr lang="fr-CA" dirty="0" err="1" smtClean="0"/>
              <a:t>Boulay</a:t>
            </a:r>
            <a:endParaRPr lang="fr-CA" dirty="0" smtClean="0"/>
          </a:p>
          <a:p>
            <a:pPr lvl="1"/>
            <a:r>
              <a:rPr lang="fr-CA" dirty="0" smtClean="0"/>
              <a:t>Céline Dion</a:t>
            </a:r>
          </a:p>
          <a:p>
            <a:r>
              <a:rPr lang="fr-CA" dirty="0" smtClean="0"/>
              <a:t>Grand gagnant de Star Académie en 2009</a:t>
            </a:r>
          </a:p>
          <a:p>
            <a:r>
              <a:rPr lang="fr-CA" dirty="0" smtClean="0"/>
              <a:t>Lancement de son premier album solo en décembre 2009</a:t>
            </a:r>
          </a:p>
          <a:p>
            <a:r>
              <a:rPr lang="fr-CA" dirty="0" smtClean="0"/>
              <a:t>Prochain album prévue à l’automne 2011</a:t>
            </a:r>
          </a:p>
          <a:p>
            <a:pPr marL="0" indent="0">
              <a:buNone/>
            </a:pPr>
            <a:endParaRPr lang="fr-CA" dirty="0" smtClean="0"/>
          </a:p>
          <a:p>
            <a:endParaRPr lang="fr-CA" dirty="0" smtClean="0"/>
          </a:p>
          <a:p>
            <a:pPr marL="0" indent="0">
              <a:buNone/>
            </a:pPr>
            <a:endParaRPr lang="fr-CA" dirty="0" smtClean="0"/>
          </a:p>
          <a:p>
            <a:endParaRPr lang="fr-CA" dirty="0" smtClean="0"/>
          </a:p>
          <a:p>
            <a:endParaRPr lang="fr-CA" dirty="0" smtClean="0"/>
          </a:p>
          <a:p>
            <a:endParaRPr lang="fr-CA" dirty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 smtClean="0"/>
              <a:t>Biographie</a:t>
            </a:r>
            <a:endParaRPr lang="fr-CA" dirty="0"/>
          </a:p>
        </p:txBody>
      </p:sp>
      <p:pic>
        <p:nvPicPr>
          <p:cNvPr id="4" name="Picture 7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4571" b="12980"/>
          <a:stretch/>
        </p:blipFill>
        <p:spPr bwMode="auto">
          <a:xfrm>
            <a:off x="6084168" y="3789040"/>
            <a:ext cx="2533625" cy="13707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3368805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fr-CA" dirty="0" smtClean="0"/>
              <a:t>Qualités:</a:t>
            </a:r>
          </a:p>
          <a:p>
            <a:pPr lvl="1"/>
            <a:r>
              <a:rPr lang="fr-CA" dirty="0" smtClean="0"/>
              <a:t>Soucieux des autres</a:t>
            </a:r>
          </a:p>
          <a:p>
            <a:pPr lvl="1"/>
            <a:r>
              <a:rPr lang="fr-CA" dirty="0" smtClean="0"/>
              <a:t>Mûr</a:t>
            </a:r>
          </a:p>
          <a:p>
            <a:pPr lvl="1"/>
            <a:r>
              <a:rPr lang="fr-CA" dirty="0" smtClean="0"/>
              <a:t>Responsable</a:t>
            </a:r>
          </a:p>
          <a:p>
            <a:pPr lvl="1"/>
            <a:r>
              <a:rPr lang="fr-CA" dirty="0" smtClean="0"/>
              <a:t>Cœur sur la main</a:t>
            </a:r>
          </a:p>
          <a:p>
            <a:pPr lvl="1"/>
            <a:r>
              <a:rPr lang="fr-CA" dirty="0" smtClean="0"/>
              <a:t>Travailleur</a:t>
            </a:r>
          </a:p>
          <a:p>
            <a:r>
              <a:rPr lang="fr-CA" dirty="0" smtClean="0"/>
              <a:t>Vie difficile:</a:t>
            </a:r>
          </a:p>
          <a:p>
            <a:pPr lvl="1"/>
            <a:r>
              <a:rPr lang="fr-CA" dirty="0" smtClean="0"/>
              <a:t>Mort de son père – devient l’homme de la maison très jeune</a:t>
            </a:r>
          </a:p>
          <a:p>
            <a:r>
              <a:rPr lang="fr-CA" dirty="0" smtClean="0"/>
              <a:t>Début en musique:</a:t>
            </a:r>
          </a:p>
          <a:p>
            <a:pPr lvl="1"/>
            <a:r>
              <a:rPr lang="fr-CA" dirty="0" smtClean="0"/>
              <a:t>Début: lorsque ses parents lui ont offert une guitare</a:t>
            </a:r>
          </a:p>
          <a:p>
            <a:pPr lvl="1"/>
            <a:r>
              <a:rPr lang="fr-CA" dirty="0" smtClean="0"/>
              <a:t>Chante dans les bars, mariages et divers événements</a:t>
            </a:r>
          </a:p>
          <a:p>
            <a:r>
              <a:rPr lang="fr-CA" dirty="0" smtClean="0"/>
              <a:t>Passions </a:t>
            </a:r>
          </a:p>
          <a:p>
            <a:pPr lvl="1"/>
            <a:r>
              <a:rPr lang="fr-CA" dirty="0" smtClean="0"/>
              <a:t>Musique et chevaux</a:t>
            </a:r>
          </a:p>
          <a:p>
            <a:r>
              <a:rPr lang="fr-CA" dirty="0" smtClean="0"/>
              <a:t>Travaux de jeunesse de </a:t>
            </a:r>
            <a:r>
              <a:rPr lang="fr-CA" dirty="0" smtClean="0"/>
              <a:t>Maxime </a:t>
            </a:r>
            <a:endParaRPr lang="fr-CA" dirty="0" smtClean="0"/>
          </a:p>
          <a:p>
            <a:pPr lvl="1"/>
            <a:r>
              <a:rPr lang="fr-CA" dirty="0" smtClean="0"/>
              <a:t>Entretiens d’écurie</a:t>
            </a:r>
          </a:p>
          <a:p>
            <a:pPr lvl="1"/>
            <a:r>
              <a:rPr lang="fr-CA" dirty="0" smtClean="0"/>
              <a:t>Traite des vaches</a:t>
            </a:r>
          </a:p>
          <a:p>
            <a:pPr lvl="1"/>
            <a:r>
              <a:rPr lang="fr-CA" dirty="0" smtClean="0"/>
              <a:t>Facteur (remplace sa mère)</a:t>
            </a:r>
          </a:p>
          <a:p>
            <a:r>
              <a:rPr lang="fr-CA" dirty="0" smtClean="0"/>
              <a:t>Il a arrêté ses études lors du décès de son père.  Il les a repris plus tard à l’école aux adultes.</a:t>
            </a:r>
          </a:p>
          <a:p>
            <a:endParaRPr lang="fr-CA" dirty="0" smtClean="0"/>
          </a:p>
          <a:p>
            <a:endParaRPr lang="fr-CA" dirty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 smtClean="0"/>
              <a:t>Biographie (suite)</a:t>
            </a:r>
            <a:endParaRPr lang="fr-CA" dirty="0"/>
          </a:p>
        </p:txBody>
      </p:sp>
      <p:pic>
        <p:nvPicPr>
          <p:cNvPr id="4" name="Picture 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46948" y="2798043"/>
            <a:ext cx="2857500" cy="2143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873063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r-CA" dirty="0"/>
              <a:t>Son album est certifié or en une semaine, platine en deux semaines et double platine en 8 semaines</a:t>
            </a:r>
          </a:p>
          <a:p>
            <a:r>
              <a:rPr lang="fr-CA" dirty="0"/>
              <a:t>La chanson « Cache-cache » fut la chanson francophone la plus jouée sur les radios du pays durant 10 semaines ! </a:t>
            </a:r>
          </a:p>
          <a:p>
            <a:r>
              <a:rPr lang="fr-CA" dirty="0"/>
              <a:t>Reçu le « Billet d’or » célébrant les 50 000 billets de spectacle vendu</a:t>
            </a:r>
            <a:r>
              <a:rPr lang="fr-CA" dirty="0" smtClean="0"/>
              <a:t>.</a:t>
            </a:r>
          </a:p>
          <a:p>
            <a:r>
              <a:rPr lang="fr-CA" dirty="0" smtClean="0"/>
              <a:t>Cache – Cache - proclamée Chanson populaire de l’année au Gala de l’</a:t>
            </a:r>
            <a:r>
              <a:rPr lang="fr-CA" dirty="0" err="1" smtClean="0"/>
              <a:t>Adisq</a:t>
            </a:r>
            <a:r>
              <a:rPr lang="fr-CA" dirty="0" smtClean="0"/>
              <a:t> en 2010. </a:t>
            </a:r>
          </a:p>
          <a:p>
            <a:r>
              <a:rPr lang="fr-CA" dirty="0" smtClean="0"/>
              <a:t>Il a reçu trois autres Félix: </a:t>
            </a:r>
          </a:p>
          <a:p>
            <a:pPr lvl="1"/>
            <a:r>
              <a:rPr lang="fr-CA" dirty="0" smtClean="0"/>
              <a:t>Album de l’année </a:t>
            </a:r>
          </a:p>
          <a:p>
            <a:pPr lvl="1"/>
            <a:r>
              <a:rPr lang="fr-CA" dirty="0" smtClean="0"/>
              <a:t>Meilleur vendeur </a:t>
            </a:r>
          </a:p>
          <a:p>
            <a:pPr lvl="1"/>
            <a:r>
              <a:rPr lang="fr-CA" dirty="0" smtClean="0"/>
              <a:t>Interprète masculin de l’année !</a:t>
            </a:r>
          </a:p>
          <a:p>
            <a:pPr marL="0" indent="0">
              <a:buNone/>
            </a:pPr>
            <a:endParaRPr lang="fr-CA" dirty="0" smtClean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 smtClean="0"/>
              <a:t>Prix et succès</a:t>
            </a:r>
            <a:endParaRPr lang="fr-CA" dirty="0"/>
          </a:p>
        </p:txBody>
      </p:sp>
      <p:pic>
        <p:nvPicPr>
          <p:cNvPr id="4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4168" y="4437112"/>
            <a:ext cx="1800200" cy="1800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27260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5013176"/>
            <a:ext cx="8229600" cy="1112987"/>
          </a:xfrm>
        </p:spPr>
        <p:txBody>
          <a:bodyPr/>
          <a:lstStyle/>
          <a:p>
            <a:pPr marL="0" indent="0">
              <a:buNone/>
            </a:pPr>
            <a:r>
              <a:rPr lang="fr-CA" dirty="0" smtClean="0"/>
              <a:t>                2009                                         2009</a:t>
            </a:r>
            <a:endParaRPr lang="fr-CA" dirty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 smtClean="0"/>
              <a:t>album</a:t>
            </a:r>
            <a:endParaRPr lang="fr-CA" dirty="0"/>
          </a:p>
        </p:txBody>
      </p:sp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640" y="2386012"/>
            <a:ext cx="2514600" cy="2514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2120" y="2358076"/>
            <a:ext cx="2505075" cy="2505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708973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CA" dirty="0" smtClean="0"/>
              <a:t>Lynda Lemay est l’auteur de sa chanson « Cache-cache ».  Elle a été touché par la disparition de son père.  Touché par son histoire, elle a écrit cette chanson dès le lendemain tout spécialement pour Maxime.</a:t>
            </a:r>
            <a:endParaRPr lang="fr-CA" dirty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 smtClean="0"/>
              <a:t>Cache-cache</a:t>
            </a:r>
            <a:endParaRPr lang="fr-CA" dirty="0"/>
          </a:p>
        </p:txBody>
      </p:sp>
      <p:pic>
        <p:nvPicPr>
          <p:cNvPr id="4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9832" y="4149080"/>
            <a:ext cx="3096344" cy="23122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173999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CA" dirty="0" smtClean="0">
                <a:hlinkClick r:id="rId2"/>
              </a:rPr>
              <a:t>http://www.maximelandry.ca</a:t>
            </a:r>
            <a:endParaRPr lang="fr-CA" dirty="0" smtClean="0"/>
          </a:p>
          <a:p>
            <a:endParaRPr lang="fr-CA" dirty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 smtClean="0"/>
              <a:t>bibliographie</a:t>
            </a:r>
            <a:endParaRPr lang="fr-CA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3573016"/>
            <a:ext cx="2708938" cy="20426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0072" y="3573015"/>
            <a:ext cx="2664296" cy="20426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0416602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Livre relié">
  <a:themeElements>
    <a:clrScheme name="Livre relié">
      <a:dk1>
        <a:sysClr val="windowText" lastClr="000000"/>
      </a:dk1>
      <a:lt1>
        <a:sysClr val="window" lastClr="FFFFFF"/>
      </a:lt1>
      <a:dk2>
        <a:srgbClr val="895D1D"/>
      </a:dk2>
      <a:lt2>
        <a:srgbClr val="ECE9C6"/>
      </a:lt2>
      <a:accent1>
        <a:srgbClr val="873624"/>
      </a:accent1>
      <a:accent2>
        <a:srgbClr val="D6862D"/>
      </a:accent2>
      <a:accent3>
        <a:srgbClr val="D0BE40"/>
      </a:accent3>
      <a:accent4>
        <a:srgbClr val="877F6C"/>
      </a:accent4>
      <a:accent5>
        <a:srgbClr val="972109"/>
      </a:accent5>
      <a:accent6>
        <a:srgbClr val="AEB795"/>
      </a:accent6>
      <a:hlink>
        <a:srgbClr val="CC9900"/>
      </a:hlink>
      <a:folHlink>
        <a:srgbClr val="B2B2B2"/>
      </a:folHlink>
    </a:clrScheme>
    <a:fontScheme name="Livre relié">
      <a:maj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궁서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Livre relié">
      <a:fillStyleLst>
        <a:solidFill>
          <a:schemeClr val="phClr"/>
        </a:solidFill>
        <a:solidFill>
          <a:schemeClr val="phClr">
            <a:tint val="68000"/>
            <a:shade val="94000"/>
            <a:satMod val="300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80000"/>
                <a:lumMod val="98000"/>
              </a:schemeClr>
            </a:gs>
            <a:gs pos="100000">
              <a:schemeClr val="phClr">
                <a:satMod val="130000"/>
              </a:schemeClr>
            </a:gs>
          </a:gsLst>
          <a:lin ang="5160000" scaled="0"/>
        </a:gradFill>
      </a:fillStyleLst>
      <a:lnStyleLst>
        <a:ln w="12700" cap="flat" cmpd="sng" algn="ctr">
          <a:solidFill>
            <a:schemeClr val="phClr">
              <a:shade val="90000"/>
              <a:lumMod val="90000"/>
            </a:schemeClr>
          </a:solidFill>
          <a:prstDash val="solid"/>
        </a:ln>
        <a:ln w="19050" cap="flat" cmpd="sng" algn="ctr">
          <a:solidFill>
            <a:schemeClr val="phClr">
              <a:shade val="75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12700" dir="5400000" rotWithShape="0">
              <a:srgbClr val="000000">
                <a:alpha val="1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6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400000"/>
            </a:lightRig>
          </a:scene3d>
          <a:sp3d>
            <a:bevelT w="25400" h="25400"/>
          </a:sp3d>
        </a:effectStyle>
      </a:effectStyleLst>
      <a:bgFillStyleLst>
        <a:solidFill>
          <a:schemeClr val="phClr">
            <a:tint val="96000"/>
            <a:lumMod val="11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3000"/>
                <a:shade val="20000"/>
              </a:schemeClr>
              <a:schemeClr val="phClr">
                <a:tint val="90000"/>
                <a:shade val="85000"/>
                <a:satMod val="115000"/>
              </a:schemeClr>
            </a:duotone>
          </a:blip>
          <a:tile tx="0" ty="0" sx="60000" sy="6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shade val="50000"/>
                <a:satMod val="340000"/>
                <a:lumMod val="40000"/>
              </a:schemeClr>
              <a:schemeClr val="phClr">
                <a:tint val="92000"/>
                <a:shade val="94000"/>
                <a:hueMod val="110000"/>
                <a:satMod val="236000"/>
                <a:lumMod val="12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Hardcover</Template>
  <TotalTime>326</TotalTime>
  <Words>234</Words>
  <Application>Microsoft Office PowerPoint</Application>
  <PresentationFormat>Affichage à l'écran (4:3)</PresentationFormat>
  <Paragraphs>54</Paragraphs>
  <Slides>7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7</vt:i4>
      </vt:variant>
    </vt:vector>
  </HeadingPairs>
  <TitlesOfParts>
    <vt:vector size="8" baseType="lpstr">
      <vt:lpstr>Livre relié</vt:lpstr>
      <vt:lpstr>Maxime Landry</vt:lpstr>
      <vt:lpstr>Biographie</vt:lpstr>
      <vt:lpstr>Biographie (suite)</vt:lpstr>
      <vt:lpstr>Prix et succès</vt:lpstr>
      <vt:lpstr>album</vt:lpstr>
      <vt:lpstr>Cache-cache</vt:lpstr>
      <vt:lpstr>bibliographie</vt:lpstr>
    </vt:vector>
  </TitlesOfParts>
  <Company>Conseil scolaire Centre-Nord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Maxime Landry</dc:title>
  <dc:creator>Michel Lapointe</dc:creator>
  <cp:lastModifiedBy>Michel Lapointe</cp:lastModifiedBy>
  <cp:revision>9</cp:revision>
  <dcterms:created xsi:type="dcterms:W3CDTF">2011-06-06T16:17:47Z</dcterms:created>
  <dcterms:modified xsi:type="dcterms:W3CDTF">2011-10-04T14:01:53Z</dcterms:modified>
</cp:coreProperties>
</file>