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950010-03CD-429E-9B32-91C06B9FC7DD}" type="datetimeFigureOut">
              <a:rPr lang="fr-CA" smtClean="0"/>
              <a:t>2011-06-10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13621B-127B-403A-9653-F20E36ADE89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ireillemoquin.com/images/photos/2010-06-04-16-33EP%20release%20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reillemoqui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415059" cy="417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9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132856"/>
            <a:ext cx="6728792" cy="3744416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Né à Edmonton</a:t>
            </a:r>
          </a:p>
          <a:p>
            <a:r>
              <a:rPr lang="fr-CA" dirty="0" smtClean="0"/>
              <a:t>Franco-Albertaine de cinquième génération</a:t>
            </a:r>
          </a:p>
          <a:p>
            <a:r>
              <a:rPr lang="fr-CA" dirty="0" smtClean="0"/>
              <a:t>Finissante de l’école Maurice-Lavallée</a:t>
            </a:r>
          </a:p>
          <a:p>
            <a:r>
              <a:rPr lang="fr-CA" dirty="0" smtClean="0"/>
              <a:t>Reconnue comme:</a:t>
            </a:r>
          </a:p>
          <a:p>
            <a:pPr lvl="1"/>
            <a:r>
              <a:rPr lang="fr-CA" dirty="0" smtClean="0"/>
              <a:t>Comédienne,</a:t>
            </a:r>
          </a:p>
          <a:p>
            <a:pPr lvl="1"/>
            <a:r>
              <a:rPr lang="fr-CA" dirty="0" smtClean="0"/>
              <a:t>Chanteuse,</a:t>
            </a:r>
          </a:p>
          <a:p>
            <a:pPr lvl="1"/>
            <a:r>
              <a:rPr lang="fr-CA" dirty="0" smtClean="0"/>
              <a:t>Auteure-compositrice-interprète</a:t>
            </a:r>
          </a:p>
          <a:p>
            <a:r>
              <a:rPr lang="fr-CA" dirty="0" smtClean="0"/>
              <a:t>Lauréate du Gala albertain de la chanson et du </a:t>
            </a:r>
            <a:r>
              <a:rPr lang="fr-CA" dirty="0" err="1" smtClean="0"/>
              <a:t>Chant’Ouest</a:t>
            </a:r>
            <a:r>
              <a:rPr lang="fr-CA" dirty="0" smtClean="0"/>
              <a:t> en 2005</a:t>
            </a:r>
          </a:p>
          <a:p>
            <a:r>
              <a:rPr lang="fr-CA" dirty="0"/>
              <a:t>D</a:t>
            </a:r>
            <a:r>
              <a:rPr lang="fr-CA" dirty="0" smtClean="0"/>
              <a:t>emi-finaliste </a:t>
            </a:r>
            <a:r>
              <a:rPr lang="fr-CA" dirty="0"/>
              <a:t>au Festival international de la chanson de Granby </a:t>
            </a:r>
            <a:r>
              <a:rPr lang="fr-CA" dirty="0" smtClean="0"/>
              <a:t>2005</a:t>
            </a:r>
          </a:p>
          <a:p>
            <a:r>
              <a:rPr lang="fr-CA" dirty="0" smtClean="0"/>
              <a:t>Membre du groupe Allez Ouest (depuis 2008)</a:t>
            </a:r>
          </a:p>
          <a:p>
            <a:r>
              <a:rPr lang="fr-CA" dirty="0"/>
              <a:t>D</a:t>
            </a:r>
            <a:r>
              <a:rPr lang="fr-CA" dirty="0" smtClean="0"/>
              <a:t>uo </a:t>
            </a:r>
            <a:r>
              <a:rPr lang="fr-CA" dirty="0"/>
              <a:t>country Ben &amp; Mimi (2008-09) avec l’artiste franco-manitobain </a:t>
            </a:r>
            <a:r>
              <a:rPr lang="fr-CA" dirty="0" smtClean="0"/>
              <a:t>Benoit </a:t>
            </a:r>
            <a:r>
              <a:rPr lang="fr-CA" dirty="0" err="1" smtClean="0"/>
              <a:t>Morier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Picture 2" descr="lancement / release mai 20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7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Théâtre Mireille a joué avec: </a:t>
            </a:r>
          </a:p>
          <a:p>
            <a:pPr lvl="1"/>
            <a:r>
              <a:rPr lang="fr-CA" dirty="0" smtClean="0"/>
              <a:t>Théâtre </a:t>
            </a:r>
            <a:r>
              <a:rPr lang="fr-CA" dirty="0"/>
              <a:t>La Seizième (Vancouver</a:t>
            </a:r>
            <a:r>
              <a:rPr lang="fr-CA" dirty="0" smtClean="0"/>
              <a:t>) </a:t>
            </a:r>
          </a:p>
          <a:p>
            <a:pPr lvl="1"/>
            <a:r>
              <a:rPr lang="fr-CA" dirty="0" smtClean="0"/>
              <a:t>L’</a:t>
            </a:r>
            <a:r>
              <a:rPr lang="fr-CA" dirty="0" err="1" smtClean="0"/>
              <a:t>UniThéâtre</a:t>
            </a:r>
            <a:r>
              <a:rPr lang="fr-CA" dirty="0" smtClean="0"/>
              <a:t> </a:t>
            </a:r>
            <a:r>
              <a:rPr lang="fr-CA" dirty="0"/>
              <a:t>(Edmonton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La </a:t>
            </a:r>
            <a:r>
              <a:rPr lang="fr-CA" dirty="0"/>
              <a:t>Troupe du Jour (Saskatoon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Première album solo en 2010 – Si j’étais moi (folk/country)</a:t>
            </a:r>
          </a:p>
          <a:p>
            <a:r>
              <a:rPr lang="fr-CA" dirty="0" smtClean="0"/>
              <a:t>Prochain album au </a:t>
            </a:r>
            <a:r>
              <a:rPr lang="fr-CA" dirty="0"/>
              <a:t>printemps </a:t>
            </a:r>
            <a:r>
              <a:rPr lang="fr-CA" dirty="0" smtClean="0"/>
              <a:t>2011</a:t>
            </a:r>
            <a:endParaRPr lang="fr-CA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1487644" cy="148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7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Album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4379108"/>
            <a:ext cx="6400800" cy="97728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r-CA" dirty="0" smtClean="0"/>
              <a:t>                      </a:t>
            </a:r>
            <a:r>
              <a:rPr lang="fr-CA" sz="2600" b="1" dirty="0" smtClean="0"/>
              <a:t>2010                        Allez ouest</a:t>
            </a:r>
            <a:endParaRPr lang="fr-C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288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b="5512"/>
          <a:stretch/>
        </p:blipFill>
        <p:spPr bwMode="auto">
          <a:xfrm>
            <a:off x="4882254" y="2613546"/>
            <a:ext cx="2362200" cy="15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18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www.mireillemoquin.com</a:t>
            </a:r>
            <a:endParaRPr lang="fr-CA" dirty="0" smtClean="0"/>
          </a:p>
          <a:p>
            <a:pPr indent="0">
              <a:buNone/>
            </a:pP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41" y="256490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22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115</Words>
  <Application>Microsoft Office PowerPoint</Application>
  <PresentationFormat>Affichage à l'écran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Couture</vt:lpstr>
      <vt:lpstr>Présentation PowerPoint</vt:lpstr>
      <vt:lpstr>Biographie</vt:lpstr>
      <vt:lpstr>Biographie (suite)</vt:lpstr>
      <vt:lpstr>Album</vt:lpstr>
      <vt:lpstr>Bibliographie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Lapointe</dc:creator>
  <cp:lastModifiedBy>Michel Lapointe</cp:lastModifiedBy>
  <cp:revision>4</cp:revision>
  <dcterms:created xsi:type="dcterms:W3CDTF">2011-06-10T15:39:20Z</dcterms:created>
  <dcterms:modified xsi:type="dcterms:W3CDTF">2011-06-10T16:00:57Z</dcterms:modified>
</cp:coreProperties>
</file>