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2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contenu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6B39934-0E80-E44E-B834-2C755F130E36}" type="datetimeFigureOut">
              <a:rPr lang="fr-FR" smtClean="0"/>
              <a:pPr/>
              <a:t>11-11-17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57C496E-81CC-DC4B-8A85-BE11E392326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  <p:sldLayoutId id="2147483793" r:id="rId18"/>
    <p:sldLayoutId id="2147483794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système nerveux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6272" y="821907"/>
            <a:ext cx="3958030" cy="260735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24" y="571500"/>
            <a:ext cx="2383342" cy="5058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 système nerveux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système nerveux  contrôle et coordonne toutes les parties du corps. </a:t>
            </a:r>
          </a:p>
          <a:p>
            <a:endParaRPr lang="fr-FR" sz="800" dirty="0" smtClean="0"/>
          </a:p>
          <a:p>
            <a:r>
              <a:rPr lang="fr-FR" dirty="0" smtClean="0"/>
              <a:t>Il  se divise en 2 parties:</a:t>
            </a:r>
          </a:p>
          <a:p>
            <a:pPr>
              <a:buNone/>
            </a:pPr>
            <a:r>
              <a:rPr lang="fr-FR" b="1" dirty="0" smtClean="0"/>
              <a:t>    </a:t>
            </a:r>
            <a:r>
              <a:rPr lang="fr-FR" b="1" u="sng" dirty="0" smtClean="0"/>
              <a:t>système nerveux central</a:t>
            </a:r>
            <a:r>
              <a:rPr lang="fr-FR" b="1" dirty="0" smtClean="0"/>
              <a:t>                               </a:t>
            </a:r>
            <a:r>
              <a:rPr lang="fr-FR" dirty="0" smtClean="0"/>
              <a:t>(cerveau et moelle épinière)</a:t>
            </a:r>
            <a:endParaRPr lang="fr-FR" u="sng" dirty="0" smtClean="0"/>
          </a:p>
          <a:p>
            <a:pPr>
              <a:buNone/>
            </a:pPr>
            <a:r>
              <a:rPr lang="fr-FR" b="1" dirty="0" smtClean="0"/>
              <a:t>     </a:t>
            </a:r>
            <a:r>
              <a:rPr lang="fr-FR" b="1" u="sng" dirty="0" smtClean="0"/>
              <a:t>système nerveux périphérique</a:t>
            </a:r>
            <a:r>
              <a:rPr lang="fr-FR" b="1" dirty="0" smtClean="0"/>
              <a:t>                                    </a:t>
            </a:r>
            <a:r>
              <a:rPr lang="fr-FR" dirty="0" smtClean="0"/>
              <a:t>(les nerfs)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842" y="2708770"/>
            <a:ext cx="3350624" cy="3676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Les organes du système nerveux</a:t>
            </a:r>
            <a:endParaRPr lang="fr-FR" sz="32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Cerveau</a:t>
            </a:r>
          </a:p>
          <a:p>
            <a:pPr algn="ctr">
              <a:buNone/>
            </a:pP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 algn="ctr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nerfs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algn="ctr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Moelle épinière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059" y="3519456"/>
            <a:ext cx="2783301" cy="26257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système nerveux centrale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reçoit les informations </a:t>
            </a:r>
            <a:r>
              <a:rPr lang="fr-FR" dirty="0" smtClean="0"/>
              <a:t>qui lui sont transmises via les nerfs par les organes des sens et les récepteurs sensitifs. Il les </a:t>
            </a:r>
            <a:r>
              <a:rPr lang="fr-FR" b="1" dirty="0" smtClean="0">
                <a:solidFill>
                  <a:srgbClr val="FF0000"/>
                </a:solidFill>
              </a:rPr>
              <a:t>analyse et les interprète </a:t>
            </a:r>
            <a:r>
              <a:rPr lang="fr-FR" dirty="0" smtClean="0"/>
              <a:t>en fonction d’une multitude d’informations qui proviennent de l’extérieur (une distance à franchir, des dangers ou des obstacles, etc.), mais aussi  de ce que nous sommes (nos motivations, notre expérience, notre mémoire, nos apprentissage, etc.). Ce traitement de l’information aboutit à une </a:t>
            </a:r>
            <a:r>
              <a:rPr lang="fr-FR" b="1" dirty="0" smtClean="0">
                <a:solidFill>
                  <a:srgbClr val="FF0000"/>
                </a:solidFill>
              </a:rPr>
              <a:t>réponse motrice </a:t>
            </a:r>
            <a:r>
              <a:rPr lang="fr-FR" dirty="0" smtClean="0"/>
              <a:t>qui est transmise aux muscles, aux glandes et aux organes.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75" y="2057400"/>
            <a:ext cx="1647676" cy="3884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système nerveux centrale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 smtClean="0"/>
              <a:t> C’est un processus qui peut </a:t>
            </a:r>
            <a:r>
              <a:rPr lang="fr-FR" b="1" dirty="0" smtClean="0">
                <a:solidFill>
                  <a:srgbClr val="FF0000"/>
                </a:solidFill>
              </a:rPr>
              <a:t>être volontaire et conscient</a:t>
            </a:r>
            <a:r>
              <a:rPr lang="fr-FR" dirty="0" smtClean="0"/>
              <a:t> (je prends la main de mon enfant pour traverser une rue ») ou </a:t>
            </a:r>
            <a:r>
              <a:rPr lang="fr-FR" b="1" dirty="0" smtClean="0">
                <a:solidFill>
                  <a:srgbClr val="FF0000"/>
                </a:solidFill>
              </a:rPr>
              <a:t>automatique et inconscient </a:t>
            </a:r>
            <a:r>
              <a:rPr lang="fr-FR" dirty="0" smtClean="0"/>
              <a:t>(les fréquences cardiaques et respiratoires augmentent lorsque l’on fait du sport, car les muscles ont besoin de plus d’oxygène.)</a:t>
            </a:r>
            <a:endParaRPr lang="fr-FR" dirty="0"/>
          </a:p>
        </p:txBody>
      </p:sp>
      <p:sp>
        <p:nvSpPr>
          <p:cNvPr id="6" name="Espace réservé pour une image  5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75" y="2057400"/>
            <a:ext cx="1647676" cy="3884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174</TotalTime>
  <Words>131</Words>
  <Application>Microsoft Macintosh PowerPoint</Application>
  <PresentationFormat>Présentation à l'écran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Plaza</vt:lpstr>
      <vt:lpstr>Le système nerveux</vt:lpstr>
      <vt:lpstr>Le système nerveux</vt:lpstr>
      <vt:lpstr>Les organes du système nerveux</vt:lpstr>
      <vt:lpstr>Le système nerveux centrale</vt:lpstr>
      <vt:lpstr>Le système nerveux centrale</vt:lpstr>
    </vt:vector>
  </TitlesOfParts>
  <Company>CSCFSA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système nerveux</dc:title>
  <dc:creator>Josee Desmeules</dc:creator>
  <cp:lastModifiedBy>CSSA CSSA</cp:lastModifiedBy>
  <cp:revision>7</cp:revision>
  <dcterms:created xsi:type="dcterms:W3CDTF">2011-01-06T20:59:23Z</dcterms:created>
  <dcterms:modified xsi:type="dcterms:W3CDTF">2011-11-17T22:34:44Z</dcterms:modified>
</cp:coreProperties>
</file>