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9" r:id="rId3"/>
    <p:sldId id="260" r:id="rId4"/>
    <p:sldId id="257" r:id="rId5"/>
    <p:sldId id="258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2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254-7353-A648-BDB8-FF1693C32672}" type="datetimeFigureOut">
              <a:rPr lang="fr-FR" smtClean="0"/>
              <a:t>11-09-12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8EA-5D1E-4F4D-ACE3-025144F74CD5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254-7353-A648-BDB8-FF1693C32672}" type="datetimeFigureOut">
              <a:rPr lang="fr-FR" smtClean="0"/>
              <a:t>11-09-12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8EA-5D1E-4F4D-ACE3-025144F74CD5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5D6254-7353-A648-BDB8-FF1693C32672}" type="datetimeFigureOut">
              <a:rPr lang="fr-FR" smtClean="0"/>
              <a:t>11-09-12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8EA-5D1E-4F4D-ACE3-025144F74CD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5D6254-7353-A648-BDB8-FF1693C32672}" type="datetimeFigureOut">
              <a:rPr lang="fr-FR" smtClean="0"/>
              <a:t>11-09-12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8EA-5D1E-4F4D-ACE3-025144F74CD5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5D6254-7353-A648-BDB8-FF1693C32672}" type="datetimeFigureOut">
              <a:rPr lang="fr-FR" smtClean="0"/>
              <a:t>11-09-12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8EA-5D1E-4F4D-ACE3-025144F74CD5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254-7353-A648-BDB8-FF1693C32672}" type="datetimeFigureOut">
              <a:rPr lang="fr-FR" smtClean="0"/>
              <a:t>11-09-12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8EA-5D1E-4F4D-ACE3-025144F74CD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254-7353-A648-BDB8-FF1693C32672}" type="datetimeFigureOut">
              <a:rPr lang="fr-FR" smtClean="0"/>
              <a:t>11-09-12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8EA-5D1E-4F4D-ACE3-025144F74CD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254-7353-A648-BDB8-FF1693C32672}" type="datetimeFigureOut">
              <a:rPr lang="fr-FR" smtClean="0"/>
              <a:t>11-09-12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8EA-5D1E-4F4D-ACE3-025144F74CD5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254-7353-A648-BDB8-FF1693C32672}" type="datetimeFigureOut">
              <a:rPr lang="fr-FR" smtClean="0"/>
              <a:t>11-09-12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8EA-5D1E-4F4D-ACE3-025144F74CD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5D6254-7353-A648-BDB8-FF1693C32672}" type="datetimeFigureOut">
              <a:rPr lang="fr-FR" smtClean="0"/>
              <a:t>11-09-12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57B8EA-5D1E-4F4D-ACE3-025144F74CD5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254-7353-A648-BDB8-FF1693C32672}" type="datetimeFigureOut">
              <a:rPr lang="fr-FR" smtClean="0"/>
              <a:t>11-09-12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8EA-5D1E-4F4D-ACE3-025144F74CD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254-7353-A648-BDB8-FF1693C32672}" type="datetimeFigureOut">
              <a:rPr lang="fr-FR" smtClean="0"/>
              <a:t>11-09-12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8EA-5D1E-4F4D-ACE3-025144F74CD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254-7353-A648-BDB8-FF1693C32672}" type="datetimeFigureOut">
              <a:rPr lang="fr-FR" smtClean="0"/>
              <a:t>11-09-12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8EA-5D1E-4F4D-ACE3-025144F74CD5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254-7353-A648-BDB8-FF1693C32672}" type="datetimeFigureOut">
              <a:rPr lang="fr-FR" smtClean="0"/>
              <a:t>11-09-12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8EA-5D1E-4F4D-ACE3-025144F74CD5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254-7353-A648-BDB8-FF1693C32672}" type="datetimeFigureOut">
              <a:rPr lang="fr-FR" smtClean="0"/>
              <a:t>11-09-12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8EA-5D1E-4F4D-ACE3-025144F74CD5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254-7353-A648-BDB8-FF1693C32672}" type="datetimeFigureOut">
              <a:rPr lang="fr-FR" smtClean="0"/>
              <a:t>11-09-12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8EA-5D1E-4F4D-ACE3-025144F74CD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5D6254-7353-A648-BDB8-FF1693C32672}" type="datetimeFigureOut">
              <a:rPr lang="fr-FR" smtClean="0"/>
              <a:t>11-09-12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57B8EA-5D1E-4F4D-ACE3-025144F74CD5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structure de la cellule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041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7200" dirty="0"/>
              <a:t>La cellule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636008" y="2520934"/>
            <a:ext cx="3767328" cy="1818021"/>
          </a:xfrm>
        </p:spPr>
        <p:txBody>
          <a:bodyPr>
            <a:normAutofit/>
          </a:bodyPr>
          <a:lstStyle/>
          <a:p>
            <a:r>
              <a:rPr lang="fr-FR" sz="2000" b="1" u="sng" dirty="0" smtClean="0">
                <a:solidFill>
                  <a:srgbClr val="1772AD"/>
                </a:solidFill>
              </a:rPr>
              <a:t>Membrane cytoplasmique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Couverture extérieure d’une cellule qui la protège et qui permet à certaines choses d’y entrer ou d’en sortir.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fr-FR" sz="2400" b="1" u="sng" dirty="0" smtClean="0">
                <a:solidFill>
                  <a:srgbClr val="1772AD"/>
                </a:solidFill>
              </a:rPr>
              <a:t>Noyau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Contrôle l’action et le fonctionnement de la cellule.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fr-FR" sz="2400" b="1" u="sng" dirty="0" smtClean="0">
                <a:solidFill>
                  <a:schemeClr val="accent3">
                    <a:lumMod val="75000"/>
                  </a:schemeClr>
                </a:solidFill>
              </a:rPr>
              <a:t>Paroi cellulaire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Couverture extérieur d’une cellule végétale, dure et épaisse, qui lui donne sa forme singulière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5"/>
          </p:nvPr>
        </p:nvSpPr>
        <p:spPr>
          <a:xfrm>
            <a:off x="739775" y="4497069"/>
            <a:ext cx="3767328" cy="2084301"/>
          </a:xfrm>
        </p:spPr>
        <p:txBody>
          <a:bodyPr>
            <a:normAutofit/>
          </a:bodyPr>
          <a:lstStyle/>
          <a:p>
            <a:r>
              <a:rPr lang="fr-FR" sz="2400" b="1" u="sng" dirty="0" smtClean="0">
                <a:solidFill>
                  <a:srgbClr val="1772AD"/>
                </a:solidFill>
              </a:rPr>
              <a:t>Cytoplasme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Substance visqueuse qui se trouve à l’intérieur de la cellule.  Elle transporte l’oxygène et les aliments aux différentes parties de la cellule.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7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7200" dirty="0"/>
              <a:t>La cellule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2064956"/>
          </a:xfrm>
        </p:spPr>
        <p:txBody>
          <a:bodyPr>
            <a:normAutofit/>
          </a:bodyPr>
          <a:lstStyle/>
          <a:p>
            <a:r>
              <a:rPr lang="fr-FR" sz="2400" b="1" u="sng" dirty="0" smtClean="0">
                <a:solidFill>
                  <a:schemeClr val="accent3">
                    <a:lumMod val="75000"/>
                  </a:schemeClr>
                </a:solidFill>
              </a:rPr>
              <a:t>Chloroplastes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1772AD"/>
                </a:solidFill>
              </a:rPr>
              <a:t>Parties vertes de la cellule végétale qui lui permettent de changer les rayons de soleil en nutriments (photosynthèse)</a:t>
            </a:r>
            <a:endParaRPr lang="fr-FR" dirty="0">
              <a:solidFill>
                <a:srgbClr val="1772AD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2064956"/>
          </a:xfrm>
        </p:spPr>
        <p:txBody>
          <a:bodyPr>
            <a:normAutofit/>
          </a:bodyPr>
          <a:lstStyle/>
          <a:p>
            <a:r>
              <a:rPr lang="fr-FR" sz="2400" b="1" u="sng" dirty="0" smtClean="0">
                <a:solidFill>
                  <a:schemeClr val="accent3">
                    <a:lumMod val="75000"/>
                  </a:schemeClr>
                </a:solidFill>
              </a:rPr>
              <a:t>Vacuoles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De petites bulles d’espace dans la cellule pour réserves supplémentaires de nutriments, de déchets et d’autres choses.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342" y="4559036"/>
            <a:ext cx="2188238" cy="21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7200" dirty="0" smtClean="0"/>
              <a:t>La cellule</a:t>
            </a:r>
            <a:endParaRPr lang="fr-FR" sz="7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Cellule animale	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074" r="2074"/>
          <a:stretch>
            <a:fillRect/>
          </a:stretch>
        </p:blipFill>
        <p:spPr/>
      </p:pic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Cellule végétale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2010" b="20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090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Maquette de la cellule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2400" b="1" dirty="0" smtClean="0"/>
              <a:t>Mardi le 13 septembre</a:t>
            </a:r>
            <a:r>
              <a:rPr lang="fr-FR" dirty="0" smtClean="0"/>
              <a:t>, vous fabriquerez une maquette d’une cellule à l’aide de bonbons.</a:t>
            </a:r>
          </a:p>
          <a:p>
            <a:endParaRPr lang="fr-FR" dirty="0"/>
          </a:p>
          <a:p>
            <a:r>
              <a:rPr lang="fr-FR" dirty="0" smtClean="0"/>
              <a:t>Vous présenterez vos maquettes sous forme d’expo-sciences mercredi le 14 septembre</a:t>
            </a:r>
            <a:endParaRPr lang="fr-FR" dirty="0"/>
          </a:p>
        </p:txBody>
      </p:sp>
      <p:pic>
        <p:nvPicPr>
          <p:cNvPr id="12" name="Espace réservé pour une image  1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7000" r="17000"/>
          <a:stretch>
            <a:fillRect/>
          </a:stretch>
        </p:blipFill>
        <p:spPr/>
      </p:pic>
      <p:pic>
        <p:nvPicPr>
          <p:cNvPr id="13" name="Espace réservé pour une image  12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14" name="Espace réservé pour une image  13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1140" b="11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087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èse">
  <a:themeElements>
    <a:clrScheme name="Genèse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ès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ès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Genèse.thmx</Template>
  <TotalTime>37</TotalTime>
  <Words>164</Words>
  <Application>Microsoft Macintosh PowerPoint</Application>
  <PresentationFormat>Présentation à l'écran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Genèse</vt:lpstr>
      <vt:lpstr>La structure de la cellule</vt:lpstr>
      <vt:lpstr>La cellule</vt:lpstr>
      <vt:lpstr>La cellule</vt:lpstr>
      <vt:lpstr>La cellule</vt:lpstr>
      <vt:lpstr>Maquette de la cellule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structure de la cellule</dc:title>
  <dc:creator>CSSA CSSA</dc:creator>
  <cp:lastModifiedBy>CSSA CSSA</cp:lastModifiedBy>
  <cp:revision>4</cp:revision>
  <dcterms:created xsi:type="dcterms:W3CDTF">2011-09-12T16:54:58Z</dcterms:created>
  <dcterms:modified xsi:type="dcterms:W3CDTF">2011-09-12T17:32:34Z</dcterms:modified>
</cp:coreProperties>
</file>