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Default Extension="png" ContentType="image/png"/>
  <Override PartName="/docProps/core.xml" ContentType="application/vnd.openxmlformats-package.core-properties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2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2DD1C59-B8FB-4BC6-84FE-FD700C7CFC4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4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, contenu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2155C4E-8730-9B49-93CF-B9B0D977A392}" type="datetimeFigureOut">
              <a:rPr lang="fr-FR" smtClean="0"/>
              <a:pPr/>
              <a:t>13/05/11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4925E8E6-0C9B-8A49-A870-9407AF9F947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  <p:sldLayoutId id="2147483740" r:id="rId18"/>
    <p:sldLayoutId id="2147483741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09801" y="3984576"/>
            <a:ext cx="4966446" cy="1398494"/>
          </a:xfrm>
        </p:spPr>
        <p:txBody>
          <a:bodyPr>
            <a:noAutofit/>
          </a:bodyPr>
          <a:lstStyle/>
          <a:p>
            <a:r>
              <a:rPr lang="fr-FR" sz="53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sz="53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53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sz="53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5300" b="1" dirty="0" smtClean="0">
                <a:solidFill>
                  <a:schemeClr val="accent6">
                    <a:lumMod val="75000"/>
                  </a:schemeClr>
                </a:solidFill>
              </a:rPr>
              <a:t>Qu’est-ce que la lumière ?</a:t>
            </a:r>
            <a:endParaRPr lang="fr-FR" sz="53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1" y="264000"/>
            <a:ext cx="4966447" cy="33671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57199" y="2388685"/>
            <a:ext cx="6840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La lumière est la forme d’énergie que l’on peut voir</a:t>
            </a:r>
            <a:r>
              <a:rPr lang="fr-FR" dirty="0"/>
              <a:t>.</a:t>
            </a:r>
            <a:endParaRPr lang="fr-FR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457199" y="3924274"/>
            <a:ext cx="72390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fr-FR" sz="3000" dirty="0" smtClean="0"/>
              <a:t>Source de lumière naturelle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2864" y="4872166"/>
            <a:ext cx="7980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fr-FR" sz="3000" dirty="0" smtClean="0"/>
              <a:t>Source de lumière artificielle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 de lumière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3800" dirty="0" smtClean="0"/>
              <a:t>naturelle</a:t>
            </a:r>
            <a:endParaRPr lang="fr-FR" sz="38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r-FR" sz="2300" dirty="0" smtClean="0"/>
          </a:p>
          <a:p>
            <a:r>
              <a:rPr lang="fr-FR" sz="2300" dirty="0" smtClean="0"/>
              <a:t>Source de lumière qui n’est pas fabriqué par l’être humain</a:t>
            </a:r>
            <a:endParaRPr lang="fr-FR" sz="23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sz="3800" dirty="0" smtClean="0"/>
              <a:t>artificielle</a:t>
            </a:r>
            <a:endParaRPr lang="fr-FR" sz="38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fr-FR" sz="2300" dirty="0" smtClean="0"/>
          </a:p>
          <a:p>
            <a:r>
              <a:rPr lang="fr-FR" sz="2300" dirty="0" smtClean="0"/>
              <a:t>Source de lumière conçue par l’être humain.</a:t>
            </a:r>
            <a:endParaRPr lang="fr-F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Tâche #1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7199" y="2559309"/>
            <a:ext cx="7769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Tu dois nommer        sources de lumière et les classer selon qu’elles soient </a:t>
            </a:r>
            <a:r>
              <a:rPr lang="fr-FR" sz="2800" u="sng" dirty="0" smtClean="0"/>
              <a:t>naturelle </a:t>
            </a:r>
            <a:r>
              <a:rPr lang="fr-FR" sz="2800" dirty="0" smtClean="0"/>
              <a:t>ou </a:t>
            </a:r>
            <a:r>
              <a:rPr lang="fr-FR" sz="2800" u="sng" dirty="0" smtClean="0"/>
              <a:t>artificielle</a:t>
            </a:r>
            <a:endParaRPr lang="fr-FR" sz="2800" u="sng" dirty="0"/>
          </a:p>
        </p:txBody>
      </p:sp>
      <p:sp>
        <p:nvSpPr>
          <p:cNvPr id="4" name="ZoneTexte 3"/>
          <p:cNvSpPr txBox="1"/>
          <p:nvPr/>
        </p:nvSpPr>
        <p:spPr>
          <a:xfrm>
            <a:off x="3250989" y="2445561"/>
            <a:ext cx="81511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800" b="1" dirty="0" smtClean="0">
                <a:solidFill>
                  <a:srgbClr val="C00202"/>
                </a:solidFill>
              </a:rPr>
              <a:t>15</a:t>
            </a:r>
            <a:endParaRPr lang="fr-FR" sz="3800" b="1" dirty="0">
              <a:solidFill>
                <a:srgbClr val="C00202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199" y="4511967"/>
            <a:ext cx="776979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Tu dois </a:t>
            </a:r>
            <a:r>
              <a:rPr lang="fr-FR" sz="2800" smtClean="0"/>
              <a:t>trouver </a:t>
            </a:r>
            <a:r>
              <a:rPr lang="fr-FR" sz="3800" b="1" dirty="0">
                <a:solidFill>
                  <a:srgbClr val="C00202"/>
                </a:solidFill>
              </a:rPr>
              <a:t>2</a:t>
            </a:r>
            <a:r>
              <a:rPr lang="fr-FR" sz="2800" smtClean="0"/>
              <a:t> </a:t>
            </a:r>
            <a:r>
              <a:rPr lang="fr-FR" sz="2800" dirty="0" smtClean="0"/>
              <a:t>photos parmi ta collection qui représentent une source de lumière.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de travail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7199" y="2447919"/>
            <a:ext cx="75296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1- Ouvrir un document Word</a:t>
            </a:r>
          </a:p>
          <a:p>
            <a:endParaRPr lang="fr-FR" dirty="0" smtClean="0"/>
          </a:p>
          <a:p>
            <a:r>
              <a:rPr lang="fr-FR" dirty="0" smtClean="0"/>
              <a:t>2- Titre du document (milieu de page): Les systèmes optiques</a:t>
            </a:r>
          </a:p>
          <a:p>
            <a:endParaRPr lang="fr-FR" dirty="0" smtClean="0"/>
          </a:p>
          <a:p>
            <a:r>
              <a:rPr lang="fr-FR" dirty="0" smtClean="0"/>
              <a:t>3- Sous-titre: </a:t>
            </a:r>
            <a:r>
              <a:rPr lang="fr-FR" u="sng" dirty="0" smtClean="0"/>
              <a:t>La lumière</a:t>
            </a:r>
          </a:p>
          <a:p>
            <a:r>
              <a:rPr lang="fr-FR" dirty="0" smtClean="0"/>
              <a:t>     Coller vos deux photos et nommer le type de lumière qu’elles</a:t>
            </a:r>
          </a:p>
          <a:p>
            <a:r>
              <a:rPr lang="fr-FR" dirty="0" smtClean="0"/>
              <a:t>      représentent et pourquoi.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57199" y="4957037"/>
            <a:ext cx="77286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Exemple:</a:t>
            </a:r>
          </a:p>
          <a:p>
            <a:endParaRPr lang="fr-FR" dirty="0" smtClean="0"/>
          </a:p>
          <a:p>
            <a:r>
              <a:rPr lang="fr-FR" dirty="0" smtClean="0"/>
              <a:t>Cette photo représente une source de lumière artificielle parce que…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820767" y="4957037"/>
            <a:ext cx="1025138" cy="5813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Photo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Où chercher…?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7198" y="2692014"/>
            <a:ext cx="8148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galileo.cyberscol.qc.ca/optique/chap1html/1_phenlumnot.html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457199" y="3564075"/>
            <a:ext cx="8148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www.curiosphere.tv/minte/minte10979/page_10979_71573.cfm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186</TotalTime>
  <Words>180</Words>
  <Application>Microsoft Macintosh PowerPoint</Application>
  <PresentationFormat>Présentation à l'écran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Plaza</vt:lpstr>
      <vt:lpstr>  Qu’est-ce que la lumière ?</vt:lpstr>
      <vt:lpstr>Définition</vt:lpstr>
      <vt:lpstr>Source de lumière</vt:lpstr>
      <vt:lpstr>Tâche #1</vt:lpstr>
      <vt:lpstr>Méthodologie de travail</vt:lpstr>
      <vt:lpstr>Où chercher…?</vt:lpstr>
    </vt:vector>
  </TitlesOfParts>
  <Company>CSCFSA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Qu’est-ce que la lumière ?</dc:title>
  <dc:creator>Josee Desmeules</dc:creator>
  <cp:lastModifiedBy>Josee Desmeules</cp:lastModifiedBy>
  <cp:revision>4</cp:revision>
  <dcterms:created xsi:type="dcterms:W3CDTF">2011-05-13T18:05:58Z</dcterms:created>
  <dcterms:modified xsi:type="dcterms:W3CDTF">2011-05-13T20:24:50Z</dcterms:modified>
</cp:coreProperties>
</file>