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0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CA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r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CA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CA" smtClean="0"/>
              <a:t>Deuxième niveau</a:t>
            </a:r>
          </a:p>
          <a:p>
            <a:pPr lvl="2" eaLnBrk="1" latinLnBrk="0" hangingPunct="1"/>
            <a:r>
              <a:rPr kumimoji="0" lang="fr-CA" smtClean="0"/>
              <a:t>Troisième niveau</a:t>
            </a:r>
          </a:p>
          <a:p>
            <a:pPr lvl="3" eaLnBrk="1" latinLnBrk="0" hangingPunct="1"/>
            <a:r>
              <a:rPr kumimoji="0" lang="fr-CA" smtClean="0"/>
              <a:t>Quatrième niveau</a:t>
            </a:r>
          </a:p>
          <a:p>
            <a:pPr lvl="4" eaLnBrk="1" latinLnBrk="0" hangingPunct="1"/>
            <a:r>
              <a:rPr kumimoji="0" lang="fr-CA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44FA89AA-D23A-F247-AA5A-D970F32A0548}" type="datetimeFigureOut">
              <a:rPr lang="fr-FR" smtClean="0"/>
              <a:t>6/02/11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A0A302D-7F69-1E46-8BED-B6B48196DBBB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eaux douces et les aux salées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Quel est ton besoin en eau?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 tu n’avais pas de salive?</a:t>
            </a:r>
          </a:p>
          <a:p>
            <a:endParaRPr lang="fr-FR" dirty="0" smtClean="0"/>
          </a:p>
          <a:p>
            <a:r>
              <a:rPr lang="fr-FR" dirty="0" smtClean="0"/>
              <a:t>Si tes poumons n’étaient pas toujours humides?</a:t>
            </a:r>
          </a:p>
          <a:p>
            <a:endParaRPr lang="fr-FR" dirty="0" smtClean="0"/>
          </a:p>
          <a:p>
            <a:r>
              <a:rPr lang="fr-FR" dirty="0" smtClean="0"/>
              <a:t>Si tu ne pouvais pas transpirer?</a:t>
            </a:r>
          </a:p>
          <a:p>
            <a:endParaRPr lang="fr-FR" dirty="0" smtClean="0"/>
          </a:p>
          <a:p>
            <a:r>
              <a:rPr lang="fr-FR" dirty="0" smtClean="0"/>
              <a:t>Si tu ne pouvais pas pleurer?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0" dirty="0" smtClean="0">
                <a:solidFill>
                  <a:schemeClr val="accent1"/>
                </a:solidFill>
              </a:rPr>
              <a:t>Qu’est-ce qui serait différent dans ta vie…</a:t>
            </a:r>
            <a:endParaRPr lang="fr-FR" b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  L’eau est aussi essentielle au mode de vie et à la qualité de vie de tous les Albertains et de toutes les Albertaines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r>
              <a:rPr lang="fr-FR" sz="3200" b="1" dirty="0" smtClean="0">
                <a:solidFill>
                  <a:schemeClr val="accent3"/>
                </a:solidFill>
              </a:rPr>
              <a:t>Comment consommons-nous l’eau?</a:t>
            </a:r>
            <a:endParaRPr lang="fr-FR" sz="3200" b="1" dirty="0">
              <a:solidFill>
                <a:schemeClr val="accent3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2DA2BF"/>
                </a:solidFill>
              </a:rPr>
              <a:t>L’eau est essentiel à la vie</a:t>
            </a:r>
            <a:endParaRPr lang="fr-FR" dirty="0">
              <a:solidFill>
                <a:srgbClr val="2DA2B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Sur une feuille mobile, écris toutes les utilisation de l’eau qui se trouvent sur l’illustration des pages 366 et 367 de ton manuel. (individuel)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Organise les utilisations de l’eau selon un système d’organisation. (équipe)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2DA2BF"/>
                </a:solidFill>
              </a:rPr>
              <a:t>Activité</a:t>
            </a:r>
            <a:endParaRPr lang="fr-FR" dirty="0">
              <a:solidFill>
                <a:srgbClr val="2DA2B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2DA2BF"/>
                </a:solidFill>
              </a:rPr>
              <a:t>Système d’organisation</a:t>
            </a:r>
            <a:endParaRPr lang="fr-FR" dirty="0">
              <a:solidFill>
                <a:srgbClr val="2DA2BF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Catégories d’activités faisant appel à l’eau: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796160" y="2387599"/>
          <a:ext cx="789064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2660"/>
                <a:gridCol w="1972660"/>
                <a:gridCol w="1855280"/>
                <a:gridCol w="2090040"/>
              </a:tblGrid>
              <a:tr h="53711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Activités récréatives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Activités industrielles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Activités économiques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tx1"/>
                          </a:solidFill>
                        </a:rPr>
                        <a:t>Activités environnementales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44572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ssemblement">
  <a:themeElements>
    <a:clrScheme name="Rassemblement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assemblement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assemble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Rassemblement.thmx</Template>
  <TotalTime>39</TotalTime>
  <Words>148</Words>
  <Application>Microsoft Macintosh PowerPoint</Application>
  <PresentationFormat>Présentation à l'écran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Rassemblement</vt:lpstr>
      <vt:lpstr>Les eaux douces et les aux salées</vt:lpstr>
      <vt:lpstr>Qu’est-ce qui serait différent dans ta vie…</vt:lpstr>
      <vt:lpstr>L’eau est essentiel à la vie</vt:lpstr>
      <vt:lpstr>Activité</vt:lpstr>
      <vt:lpstr>Système d’organisation</vt:lpstr>
    </vt:vector>
  </TitlesOfParts>
  <Company>CSCFSA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eaux douces et les aux salées</dc:title>
  <dc:creator>Josee Desmeules</dc:creator>
  <cp:lastModifiedBy>Josee Desmeules</cp:lastModifiedBy>
  <cp:revision>1</cp:revision>
  <dcterms:created xsi:type="dcterms:W3CDTF">2011-02-07T05:04:23Z</dcterms:created>
  <dcterms:modified xsi:type="dcterms:W3CDTF">2011-02-07T05:43:45Z</dcterms:modified>
</cp:coreProperties>
</file>