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charts/chart1.xml" ContentType="application/vnd.openxmlformats-officedocument.drawingml.chart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ppt/charts/chart2.xml" ContentType="application/vnd.openxmlformats-officedocument.drawingml.char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Default Extension="xlsx" ContentType="application/vnd.openxmlformats-officedocument.spreadsheetml.sheet"/>
  <Override PartName="/ppt/slideMasters/slideMaster1.xml" ContentType="application/vnd.openxmlformats-officedocument.presentationml.slideMaster+xml"/>
  <Override PartName="/ppt/charts/chart3.xml" ContentType="application/vnd.openxmlformats-officedocument.drawingml.chart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57" r:id="rId5"/>
    <p:sldId id="256" r:id="rId6"/>
    <p:sldId id="258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0"/>
          <c:y val="0.0531072492725789"/>
          <c:w val="0.859311874210168"/>
          <c:h val="0.946892750727421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2"/>
                <c:pt idx="0">
                  <c:v>Eau</c:v>
                </c:pt>
                <c:pt idx="1">
                  <c:v>Terre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75.0</c:v>
                </c:pt>
                <c:pt idx="1">
                  <c:v>25.0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3"/>
                <c:pt idx="0">
                  <c:v>eau salée</c:v>
                </c:pt>
                <c:pt idx="1">
                  <c:v>Glacier</c:v>
                </c:pt>
                <c:pt idx="2">
                  <c:v>Rivières, lacs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97.475</c:v>
                </c:pt>
                <c:pt idx="1">
                  <c:v>2.522</c:v>
                </c:pt>
                <c:pt idx="2">
                  <c:v>0.0103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cat>
            <c:strRef>
              <c:f>Feuil1!$A$2:$A$5</c:f>
              <c:strCache>
                <c:ptCount val="3"/>
                <c:pt idx="0">
                  <c:v>Eau gelée</c:v>
                </c:pt>
                <c:pt idx="1">
                  <c:v>Eau souterraine</c:v>
                </c:pt>
                <c:pt idx="2">
                  <c:v>Cours d'eau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97.476</c:v>
                </c:pt>
                <c:pt idx="1">
                  <c:v>30.06</c:v>
                </c:pt>
                <c:pt idx="2">
                  <c:v>0.389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55C-3AA1-C548-87EF-37BFD06E3AAC}" type="datetimeFigureOut">
              <a:rPr lang="fr-FR" smtClean="0"/>
              <a:t>3/02/11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BED-ACF5-A045-A040-DDC1743A959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55C-3AA1-C548-87EF-37BFD06E3AAC}" type="datetimeFigureOut">
              <a:rPr lang="fr-FR" smtClean="0"/>
              <a:t>3/02/11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BED-ACF5-A045-A040-DDC1743A959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55C-3AA1-C548-87EF-37BFD06E3AAC}" type="datetimeFigureOut">
              <a:rPr lang="fr-FR" smtClean="0"/>
              <a:t>3/02/11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BED-ACF5-A045-A040-DDC1743A959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55C-3AA1-C548-87EF-37BFD06E3AAC}" type="datetimeFigureOut">
              <a:rPr lang="fr-FR" smtClean="0"/>
              <a:t>3/02/11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BED-ACF5-A045-A040-DDC1743A959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55C-3AA1-C548-87EF-37BFD06E3AAC}" type="datetimeFigureOut">
              <a:rPr lang="fr-FR" smtClean="0"/>
              <a:t>3/02/11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BED-ACF5-A045-A040-DDC1743A959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55C-3AA1-C548-87EF-37BFD06E3AAC}" type="datetimeFigureOut">
              <a:rPr lang="fr-FR" smtClean="0"/>
              <a:t>3/02/11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BED-ACF5-A045-A040-DDC1743A959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55C-3AA1-C548-87EF-37BFD06E3AAC}" type="datetimeFigureOut">
              <a:rPr lang="fr-FR" smtClean="0"/>
              <a:t>3/02/11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BED-ACF5-A045-A040-DDC1743A959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55C-3AA1-C548-87EF-37BFD06E3AAC}" type="datetimeFigureOut">
              <a:rPr lang="fr-FR" smtClean="0"/>
              <a:t>3/02/11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BED-ACF5-A045-A040-DDC1743A959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55C-3AA1-C548-87EF-37BFD06E3AAC}" type="datetimeFigureOut">
              <a:rPr lang="fr-FR" smtClean="0"/>
              <a:t>3/02/11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BED-ACF5-A045-A040-DDC1743A959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55C-3AA1-C548-87EF-37BFD06E3AAC}" type="datetimeFigureOut">
              <a:rPr lang="fr-FR" smtClean="0"/>
              <a:t>3/02/11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BED-ACF5-A045-A040-DDC1743A959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55C-3AA1-C548-87EF-37BFD06E3AAC}" type="datetimeFigureOut">
              <a:rPr lang="fr-FR" smtClean="0"/>
              <a:t>3/02/11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BED-ACF5-A045-A040-DDC1743A959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F55C-3AA1-C548-87EF-37BFD06E3AAC}" type="datetimeFigureOut">
              <a:rPr lang="fr-FR" smtClean="0"/>
              <a:t>3/02/11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3FBED-ACF5-A045-A040-DDC1743A959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chemeClr val="tx2"/>
                </a:solidFill>
              </a:rPr>
              <a:t>Origine de l’eau</a:t>
            </a:r>
            <a:endParaRPr lang="fr-FR" sz="60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spcAft>
                <a:spcPts val="1200"/>
              </a:spcAft>
              <a:buNone/>
            </a:pPr>
            <a:r>
              <a:rPr lang="fr-FR" dirty="0" smtClean="0"/>
              <a:t>Selon une théorie scientifique, l’eau est arrivés sur Terre gr</a:t>
            </a:r>
            <a:r>
              <a:rPr lang="fr-FR" dirty="0" smtClean="0"/>
              <a:t>âce à des petites comètes de glace.  Elles auraient apporté l’eau sur Terre après être entrées en collision avec la terre.</a:t>
            </a:r>
          </a:p>
          <a:p>
            <a:pPr algn="ctr">
              <a:spcAft>
                <a:spcPts val="1200"/>
              </a:spcAft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69" y="3977407"/>
            <a:ext cx="2711364" cy="21487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chemeClr val="tx2"/>
                </a:solidFill>
              </a:rPr>
              <a:t>Origine de l’eau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/>
              <a:t>Les scientifiques émettent aussi l’hypothèse selon laquelle  le « dégazage », c’est-à-dire les gaz émis lors d’éruptions volcaniques, soit resté sous forme de vapeur d’eau dans l’atmosphère primitive pour créer les nuages et enfin la pluie.</a:t>
            </a:r>
          </a:p>
          <a:p>
            <a:pPr algn="ctr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30" y="4186743"/>
            <a:ext cx="1762926" cy="22545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1F497D"/>
                </a:solidFill>
              </a:rPr>
              <a:t>L’importance de l’eau</a:t>
            </a:r>
            <a:endParaRPr lang="fr-FR" sz="6000" b="1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0113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600"/>
              </a:spcAft>
              <a:buNone/>
            </a:pPr>
            <a:r>
              <a:rPr lang="fr-FR" dirty="0" smtClean="0"/>
              <a:t>L’eau est la substance la plus abondante sur Terre et le principal composant de tout organisme vivant.</a:t>
            </a:r>
          </a:p>
          <a:p>
            <a:pPr algn="ctr">
              <a:spcAft>
                <a:spcPts val="600"/>
              </a:spcAft>
              <a:buNone/>
            </a:pPr>
            <a:endParaRPr lang="fr-FR" dirty="0" smtClean="0"/>
          </a:p>
          <a:p>
            <a:pPr algn="ctr">
              <a:spcAft>
                <a:spcPts val="600"/>
              </a:spcAft>
              <a:buNone/>
            </a:pPr>
            <a:endParaRPr lang="fr-FR" dirty="0" smtClean="0"/>
          </a:p>
          <a:p>
            <a:pPr algn="ctr">
              <a:spcAft>
                <a:spcPts val="600"/>
              </a:spcAft>
              <a:buNone/>
            </a:pPr>
            <a:endParaRPr lang="fr-FR" dirty="0" smtClean="0"/>
          </a:p>
          <a:p>
            <a:pPr algn="ctr">
              <a:spcAft>
                <a:spcPts val="600"/>
              </a:spcAft>
              <a:buNone/>
            </a:pPr>
            <a:r>
              <a:rPr lang="fr-FR" dirty="0" smtClean="0"/>
              <a:t>Dans l’atmosphère, l’eau joue un r</a:t>
            </a:r>
            <a:r>
              <a:rPr lang="fr-FR" dirty="0" smtClean="0"/>
              <a:t>ôle de premier plan en assurant le maintien d’un environnement favorable à la vie humaine.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883" y="3018418"/>
            <a:ext cx="1444063" cy="1493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Répartition de l’eau sur la Terre</a:t>
            </a:r>
            <a:endParaRPr lang="fr-FR" b="1" dirty="0">
              <a:solidFill>
                <a:srgbClr val="1F497D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099555"/>
          <a:ext cx="8229600" cy="526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1F497D"/>
                </a:solidFill>
              </a:rPr>
              <a:t>Eau totale de la Terre</a:t>
            </a:r>
            <a:endParaRPr lang="fr-FR" sz="6000" b="1" dirty="0">
              <a:solidFill>
                <a:srgbClr val="1F497D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Graphique 3"/>
          <p:cNvGraphicFramePr/>
          <p:nvPr/>
        </p:nvGraphicFramePr>
        <p:xfrm>
          <a:off x="1236280" y="1417638"/>
          <a:ext cx="6933845" cy="479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1F497D"/>
                </a:solidFill>
              </a:rPr>
              <a:t>L’eau douce</a:t>
            </a:r>
            <a:endParaRPr lang="fr-FR" sz="6000" b="1" dirty="0">
              <a:solidFill>
                <a:srgbClr val="1F497D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140</Words>
  <Application>Microsoft Macintosh PowerPoint</Application>
  <PresentationFormat>Présentation à l'écran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Origine de l’eau</vt:lpstr>
      <vt:lpstr>Origine de l’eau</vt:lpstr>
      <vt:lpstr>L’importance de l’eau</vt:lpstr>
      <vt:lpstr>Répartition de l’eau sur la Terre</vt:lpstr>
      <vt:lpstr>Eau totale de la Terre</vt:lpstr>
      <vt:lpstr>L’eau douce</vt:lpstr>
    </vt:vector>
  </TitlesOfParts>
  <Company>CSCFSA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Josee Desmeules</dc:creator>
  <cp:lastModifiedBy>Josee Desmeules</cp:lastModifiedBy>
  <cp:revision>3</cp:revision>
  <dcterms:created xsi:type="dcterms:W3CDTF">2011-02-04T04:47:07Z</dcterms:created>
  <dcterms:modified xsi:type="dcterms:W3CDTF">2011-02-04T05:25:05Z</dcterms:modified>
</cp:coreProperties>
</file>