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2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12-02-26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12-02-26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12-02-26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12-02-26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12-02-26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12-02-26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12-02-26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12-02-26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12-02-26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12-02-26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12-02-26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12-02-26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ature.ca/genome/04/041/0414_f.cfm" TargetMode="External"/><Relationship Id="rId3" Type="http://schemas.openxmlformats.org/officeDocument/2006/relationships/hyperlink" Target="http://www.explorelearning.com/index.cfm?method=cExtAccessSecure.dspResource&amp;ResourceID=657&amp;certificate=authorizer=LearnAlberta&amp;userid=LA372&amp;i=0&amp;expires=2012/02/26+17:05:06&amp;hash=+GGDauYnHCWzFHE66DivKQ==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7200" dirty="0" smtClean="0"/>
              <a:t>Espèce de bio !</a:t>
            </a:r>
            <a:endParaRPr lang="fr-FR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La génétique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3545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624406"/>
          </a:xfrm>
        </p:spPr>
        <p:txBody>
          <a:bodyPr/>
          <a:lstStyle/>
          <a:p>
            <a:r>
              <a:rPr lang="fr-FR" sz="4800" dirty="0" smtClean="0"/>
              <a:t>Les traits récessifs et les traits dominants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b="1" u="sng" dirty="0" smtClean="0"/>
              <a:t>traits dominants </a:t>
            </a:r>
            <a:r>
              <a:rPr lang="fr-FR" dirty="0" smtClean="0"/>
              <a:t>sont les traits qui apparaît dans la descendance.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u="sng" dirty="0" smtClean="0"/>
              <a:t>Les traits récessifs </a:t>
            </a:r>
            <a:r>
              <a:rPr lang="fr-FR" dirty="0" smtClean="0"/>
              <a:t>sont les traits qui n’apparaît chez les descendants que si les deux parents en ont transmis les gènes.  Lorsque les gènes dominants sont présents, le caractère récessif n’apparaît pas.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1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Les caractéristiques ne sont pas toutes héritées.  Certaines d’entre elles dépendent entièrement de l’environnement.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 </a:t>
            </a:r>
            <a:r>
              <a:rPr lang="fr-FR" dirty="0"/>
              <a:t>exemple, les gènes ne sont pas responsables des cicatrices ou des blessures.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L’alimentation</a:t>
            </a:r>
            <a:r>
              <a:rPr lang="fr-FR" dirty="0"/>
              <a:t>, la coiffure, le maquillage et les chirurgies esthétiques peuvent aussi modifier les caractéristiques d’une personne. 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8490" y="0"/>
            <a:ext cx="7909056" cy="1873913"/>
          </a:xfrm>
        </p:spPr>
        <p:txBody>
          <a:bodyPr/>
          <a:lstStyle/>
          <a:p>
            <a:r>
              <a:rPr lang="fr-FR" dirty="0" smtClean="0"/>
              <a:t>Les traits hérités et les traits acquis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21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Tout d’abord avec </a:t>
            </a:r>
            <a:r>
              <a:rPr lang="fr-FR" dirty="0" smtClean="0">
                <a:hlinkClick r:id="rId2"/>
              </a:rPr>
              <a:t>Passe-moi tes gènes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Ensuite,  un jeu sur </a:t>
            </a:r>
            <a:r>
              <a:rPr lang="fr-FR" dirty="0" smtClean="0">
                <a:hlinkClick r:id="rId3"/>
              </a:rPr>
              <a:t>l’hérédité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48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Amusez</a:t>
            </a:r>
            <a:r>
              <a:rPr lang="fr-FR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-vous !</a:t>
            </a:r>
            <a:endParaRPr lang="fr-FR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Jouons un peu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809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La </a:t>
            </a:r>
            <a:r>
              <a:rPr lang="fr-FR" b="1" dirty="0"/>
              <a:t>génétique</a:t>
            </a:r>
            <a:r>
              <a:rPr lang="fr-FR" dirty="0"/>
              <a:t> est une branche de la biologie qui étudie les ressemblances et les différences entre les parents et leurs descendants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Quand on parle de génétique, on fait bien souvent référence à l’hérédité d’un individu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génétique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926" y="4441578"/>
            <a:ext cx="1891476" cy="21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8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L’hérédité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L’hérédité c’est la transmission de caractéristiques et de traits, des parents aux enfants, par le matériel génétique. </a:t>
            </a:r>
          </a:p>
          <a:p>
            <a:endParaRPr lang="fr-CA" dirty="0"/>
          </a:p>
          <a:p>
            <a:r>
              <a:rPr lang="fr-CA" dirty="0"/>
              <a:t>Par exemple, la couleur des cheveux et la couleur des yeux sont des traits héréditaires. </a:t>
            </a:r>
          </a:p>
          <a:p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152" y="2594241"/>
            <a:ext cx="3803904" cy="268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2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L'</a:t>
            </a:r>
            <a:r>
              <a:rPr lang="fr-FR" b="1" dirty="0"/>
              <a:t>ADN</a:t>
            </a:r>
            <a:r>
              <a:rPr lang="fr-FR" dirty="0"/>
              <a:t> est le sigle qui </a:t>
            </a:r>
            <a:r>
              <a:rPr lang="fr-FR" dirty="0" smtClean="0"/>
              <a:t>désigne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               </a:t>
            </a:r>
            <a:r>
              <a:rPr lang="fr-FR" dirty="0"/>
              <a:t>l'</a:t>
            </a:r>
            <a:r>
              <a:rPr lang="fr-FR" b="1" dirty="0"/>
              <a:t>acide désoxyribonucléique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L’ADN c’est le m</a:t>
            </a:r>
            <a:r>
              <a:rPr lang="fr-CA" dirty="0" err="1" smtClean="0"/>
              <a:t>atériel</a:t>
            </a:r>
            <a:r>
              <a:rPr lang="fr-CA" dirty="0" smtClean="0"/>
              <a:t> </a:t>
            </a:r>
            <a:r>
              <a:rPr lang="fr-CA" dirty="0"/>
              <a:t>génétique transmis des parents à leur progéniture et qui détermine les traits héréditaires. </a:t>
            </a:r>
            <a:endParaRPr lang="fr-CA" dirty="0" smtClean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b="1" dirty="0"/>
          </a:p>
          <a:p>
            <a:pPr marL="0" indent="0">
              <a:buNone/>
            </a:pPr>
            <a:r>
              <a:rPr lang="fr-CA" b="1" dirty="0"/>
              <a:t> 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605" y="4952555"/>
            <a:ext cx="1278080" cy="1527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59" y="4815926"/>
            <a:ext cx="2218929" cy="166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0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L'ADN est formée de  </a:t>
            </a:r>
            <a:r>
              <a:rPr lang="fr-CA" b="1" u="sng" dirty="0" smtClean="0"/>
              <a:t>gènes</a:t>
            </a:r>
            <a:r>
              <a:rPr lang="fr-CA" b="1" dirty="0" smtClean="0"/>
              <a:t> </a:t>
            </a:r>
            <a:r>
              <a:rPr lang="fr-CA" b="1" dirty="0"/>
              <a:t>et de </a:t>
            </a:r>
            <a:r>
              <a:rPr lang="fr-CA" b="1" u="sng" dirty="0"/>
              <a:t>chromosomes</a:t>
            </a:r>
            <a:endParaRPr lang="fr-CA" u="sng" dirty="0" smtClean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 smtClean="0"/>
              <a:t>Les gènes sont les unités </a:t>
            </a:r>
            <a:r>
              <a:rPr lang="fr-CA" dirty="0"/>
              <a:t>de code dans les cellules humaines, qui sont transmises des parents aux enfants;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Le gène est </a:t>
            </a:r>
            <a:r>
              <a:rPr lang="fr-FR" b="1" dirty="0"/>
              <a:t>l’unité de base de l’information héréditaire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gènes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701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Les chromosomes sont des brins d’ADN enroulés très serrés.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Chez l’être humain, un individu normalement constitué possède 46 chromosomes jumelés en 23 paires.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chromosomes sont souvent représentés par des </a:t>
            </a:r>
            <a:r>
              <a:rPr lang="fr-FR" dirty="0"/>
              <a:t>X</a:t>
            </a:r>
            <a:r>
              <a:rPr lang="fr-FR" dirty="0"/>
              <a:t>, puisqu’ils prennent cette forme lors de certaines étapes de </a:t>
            </a:r>
            <a:r>
              <a:rPr lang="fr-FR" dirty="0" smtClean="0"/>
              <a:t>la division cellulaire.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chromosomes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22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20037" b="20037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chromosomes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444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Chez la femme, toutes les paires auront la forme XX</a:t>
            </a:r>
            <a:r>
              <a:rPr lang="fr-FR" dirty="0"/>
              <a:t>, </a:t>
            </a:r>
            <a:r>
              <a:rPr lang="fr-FR" dirty="0"/>
              <a:t>alors que chez l’homme, la 23</a:t>
            </a:r>
            <a:r>
              <a:rPr lang="fr-FR" baseline="30000" dirty="0"/>
              <a:t>e</a:t>
            </a:r>
            <a:r>
              <a:rPr lang="fr-FR" dirty="0"/>
              <a:t> paire (les chromosomes dits sexuels) aura la forme XY</a:t>
            </a:r>
            <a:r>
              <a:rPr lang="fr-FR" dirty="0"/>
              <a:t>, où une certaine partie du matériel génétique provenant du père (le Y) permettra la différenciation sexuelle. 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chromosomes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488" y="4023987"/>
            <a:ext cx="3311903" cy="25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8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6" y="749300"/>
            <a:ext cx="8764084" cy="51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88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ivre relié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Livre relié.thmx</Template>
  <TotalTime>62</TotalTime>
  <Words>314</Words>
  <Application>Microsoft Macintosh PowerPoint</Application>
  <PresentationFormat>Présentation à l'écran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Livre relié</vt:lpstr>
      <vt:lpstr>Espèce de bio !</vt:lpstr>
      <vt:lpstr>La génétique</vt:lpstr>
      <vt:lpstr>L’hérédité</vt:lpstr>
      <vt:lpstr>ADN</vt:lpstr>
      <vt:lpstr>Les gènes</vt:lpstr>
      <vt:lpstr>Les chromosomes</vt:lpstr>
      <vt:lpstr>Les chromosomes</vt:lpstr>
      <vt:lpstr>Les chromosomes</vt:lpstr>
      <vt:lpstr>Présentation PowerPoint</vt:lpstr>
      <vt:lpstr>Les traits récessifs et les traits dominants</vt:lpstr>
      <vt:lpstr>Les traits hérités et les traits acquis</vt:lpstr>
      <vt:lpstr>Jouons un peu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Espèce de bio !</dc:title>
  <dc:creator>CSSA CSSA</dc:creator>
  <cp:lastModifiedBy>CSSA CSSA</cp:lastModifiedBy>
  <cp:revision>7</cp:revision>
  <dcterms:created xsi:type="dcterms:W3CDTF">2012-02-27T03:35:06Z</dcterms:created>
  <dcterms:modified xsi:type="dcterms:W3CDTF">2012-02-27T04:37:34Z</dcterms:modified>
</cp:coreProperties>
</file>