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jpg" ContentType="image/jpeg"/>
  <Default Extension="tiff" ContentType="image/tiff"/>
  <Default Extension="rels" ContentType="application/vnd.openxmlformats-package.relationships+xml"/>
  <Default Extension="bin" ContentType="application/vnd.openxmlformats-officedocument.presentationml.printerSettings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fr-FR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77" d="100"/>
          <a:sy n="77" d="100"/>
        </p:scale>
        <p:origin x="-1976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theme" Target="theme/theme1.xml"/><Relationship Id="rId1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printerSettings" Target="printerSettings/printerSettings1.bin"/><Relationship Id="rId9" Type="http://schemas.openxmlformats.org/officeDocument/2006/relationships/presProps" Target="presProps.xml"/><Relationship Id="rId1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CA" smtClean="0"/>
              <a:t>Cliquez et modifiez le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CA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A909FE-36D5-E543-9783-4EEA8CA9C29E}" type="datetimeFigureOut">
              <a:rPr lang="fr-FR" smtClean="0"/>
              <a:t>12-09-16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F86A12-DE49-E444-84F7-1FC340C9E6EF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491361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CA" smtClean="0"/>
              <a:t>Cliquez pour modifier les styles du texte du masque</a:t>
            </a:r>
          </a:p>
          <a:p>
            <a:pPr lvl="1"/>
            <a:r>
              <a:rPr lang="fr-CA" smtClean="0"/>
              <a:t>Deuxième niveau</a:t>
            </a:r>
          </a:p>
          <a:p>
            <a:pPr lvl="2"/>
            <a:r>
              <a:rPr lang="fr-CA" smtClean="0"/>
              <a:t>Troisième niveau</a:t>
            </a:r>
          </a:p>
          <a:p>
            <a:pPr lvl="3"/>
            <a:r>
              <a:rPr lang="fr-CA" smtClean="0"/>
              <a:t>Quatrième niveau</a:t>
            </a:r>
          </a:p>
          <a:p>
            <a:pPr lvl="4"/>
            <a:r>
              <a:rPr lang="fr-CA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A909FE-36D5-E543-9783-4EEA8CA9C29E}" type="datetimeFigureOut">
              <a:rPr lang="fr-FR" smtClean="0"/>
              <a:t>12-09-16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F86A12-DE49-E444-84F7-1FC340C9E6EF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25773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CA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CA" smtClean="0"/>
              <a:t>Cliquez pour modifier les styles du texte du masque</a:t>
            </a:r>
          </a:p>
          <a:p>
            <a:pPr lvl="1"/>
            <a:r>
              <a:rPr lang="fr-CA" smtClean="0"/>
              <a:t>Deuxième niveau</a:t>
            </a:r>
          </a:p>
          <a:p>
            <a:pPr lvl="2"/>
            <a:r>
              <a:rPr lang="fr-CA" smtClean="0"/>
              <a:t>Troisième niveau</a:t>
            </a:r>
          </a:p>
          <a:p>
            <a:pPr lvl="3"/>
            <a:r>
              <a:rPr lang="fr-CA" smtClean="0"/>
              <a:t>Quatrième niveau</a:t>
            </a:r>
          </a:p>
          <a:p>
            <a:pPr lvl="4"/>
            <a:r>
              <a:rPr lang="fr-CA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A909FE-36D5-E543-9783-4EEA8CA9C29E}" type="datetimeFigureOut">
              <a:rPr lang="fr-FR" smtClean="0"/>
              <a:t>12-09-16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F86A12-DE49-E444-84F7-1FC340C9E6EF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493149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CA" smtClean="0"/>
              <a:t>Cliquez pour modifier les styles du texte du masque</a:t>
            </a:r>
          </a:p>
          <a:p>
            <a:pPr lvl="1"/>
            <a:r>
              <a:rPr lang="fr-CA" smtClean="0"/>
              <a:t>Deuxième niveau</a:t>
            </a:r>
          </a:p>
          <a:p>
            <a:pPr lvl="2"/>
            <a:r>
              <a:rPr lang="fr-CA" smtClean="0"/>
              <a:t>Troisième niveau</a:t>
            </a:r>
          </a:p>
          <a:p>
            <a:pPr lvl="3"/>
            <a:r>
              <a:rPr lang="fr-CA" smtClean="0"/>
              <a:t>Quatrième niveau</a:t>
            </a:r>
          </a:p>
          <a:p>
            <a:pPr lvl="4"/>
            <a:r>
              <a:rPr lang="fr-CA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A909FE-36D5-E543-9783-4EEA8CA9C29E}" type="datetimeFigureOut">
              <a:rPr lang="fr-FR" smtClean="0"/>
              <a:t>12-09-16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F86A12-DE49-E444-84F7-1FC340C9E6EF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893314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CA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CA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A909FE-36D5-E543-9783-4EEA8CA9C29E}" type="datetimeFigureOut">
              <a:rPr lang="fr-FR" smtClean="0"/>
              <a:t>12-09-16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F86A12-DE49-E444-84F7-1FC340C9E6EF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713437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CA" smtClean="0"/>
              <a:t>Cliquez pour modifier les styles du texte du masque</a:t>
            </a:r>
          </a:p>
          <a:p>
            <a:pPr lvl="1"/>
            <a:r>
              <a:rPr lang="fr-CA" smtClean="0"/>
              <a:t>Deuxième niveau</a:t>
            </a:r>
          </a:p>
          <a:p>
            <a:pPr lvl="2"/>
            <a:r>
              <a:rPr lang="fr-CA" smtClean="0"/>
              <a:t>Troisième niveau</a:t>
            </a:r>
          </a:p>
          <a:p>
            <a:pPr lvl="3"/>
            <a:r>
              <a:rPr lang="fr-CA" smtClean="0"/>
              <a:t>Quatrième niveau</a:t>
            </a:r>
          </a:p>
          <a:p>
            <a:pPr lvl="4"/>
            <a:r>
              <a:rPr lang="fr-CA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CA" smtClean="0"/>
              <a:t>Cliquez pour modifier les styles du texte du masque</a:t>
            </a:r>
          </a:p>
          <a:p>
            <a:pPr lvl="1"/>
            <a:r>
              <a:rPr lang="fr-CA" smtClean="0"/>
              <a:t>Deuxième niveau</a:t>
            </a:r>
          </a:p>
          <a:p>
            <a:pPr lvl="2"/>
            <a:r>
              <a:rPr lang="fr-CA" smtClean="0"/>
              <a:t>Troisième niveau</a:t>
            </a:r>
          </a:p>
          <a:p>
            <a:pPr lvl="3"/>
            <a:r>
              <a:rPr lang="fr-CA" smtClean="0"/>
              <a:t>Quatrième niveau</a:t>
            </a:r>
          </a:p>
          <a:p>
            <a:pPr lvl="4"/>
            <a:r>
              <a:rPr lang="fr-CA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A909FE-36D5-E543-9783-4EEA8CA9C29E}" type="datetimeFigureOut">
              <a:rPr lang="fr-FR" smtClean="0"/>
              <a:t>12-09-16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F86A12-DE49-E444-84F7-1FC340C9E6EF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509224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CA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CA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CA" smtClean="0"/>
              <a:t>Cliquez pour modifier les styles du texte du masque</a:t>
            </a:r>
          </a:p>
          <a:p>
            <a:pPr lvl="1"/>
            <a:r>
              <a:rPr lang="fr-CA" smtClean="0"/>
              <a:t>Deuxième niveau</a:t>
            </a:r>
          </a:p>
          <a:p>
            <a:pPr lvl="2"/>
            <a:r>
              <a:rPr lang="fr-CA" smtClean="0"/>
              <a:t>Troisième niveau</a:t>
            </a:r>
          </a:p>
          <a:p>
            <a:pPr lvl="3"/>
            <a:r>
              <a:rPr lang="fr-CA" smtClean="0"/>
              <a:t>Quatrième niveau</a:t>
            </a:r>
          </a:p>
          <a:p>
            <a:pPr lvl="4"/>
            <a:r>
              <a:rPr lang="fr-CA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CA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CA" smtClean="0"/>
              <a:t>Cliquez pour modifier les styles du texte du masque</a:t>
            </a:r>
          </a:p>
          <a:p>
            <a:pPr lvl="1"/>
            <a:r>
              <a:rPr lang="fr-CA" smtClean="0"/>
              <a:t>Deuxième niveau</a:t>
            </a:r>
          </a:p>
          <a:p>
            <a:pPr lvl="2"/>
            <a:r>
              <a:rPr lang="fr-CA" smtClean="0"/>
              <a:t>Troisième niveau</a:t>
            </a:r>
          </a:p>
          <a:p>
            <a:pPr lvl="3"/>
            <a:r>
              <a:rPr lang="fr-CA" smtClean="0"/>
              <a:t>Quatrième niveau</a:t>
            </a:r>
          </a:p>
          <a:p>
            <a:pPr lvl="4"/>
            <a:r>
              <a:rPr lang="fr-CA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A909FE-36D5-E543-9783-4EEA8CA9C29E}" type="datetimeFigureOut">
              <a:rPr lang="fr-FR" smtClean="0"/>
              <a:t>12-09-16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F86A12-DE49-E444-84F7-1FC340C9E6EF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680495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smtClean="0"/>
              <a:t>Cliquez et modifiez le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A909FE-36D5-E543-9783-4EEA8CA9C29E}" type="datetimeFigureOut">
              <a:rPr lang="fr-FR" smtClean="0"/>
              <a:t>12-09-16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F86A12-DE49-E444-84F7-1FC340C9E6EF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28068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A909FE-36D5-E543-9783-4EEA8CA9C29E}" type="datetimeFigureOut">
              <a:rPr lang="fr-FR" smtClean="0"/>
              <a:t>12-09-16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F86A12-DE49-E444-84F7-1FC340C9E6EF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571668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CA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CA" smtClean="0"/>
              <a:t>Cliquez pour modifier les styles du texte du masque</a:t>
            </a:r>
          </a:p>
          <a:p>
            <a:pPr lvl="1"/>
            <a:r>
              <a:rPr lang="fr-CA" smtClean="0"/>
              <a:t>Deuxième niveau</a:t>
            </a:r>
          </a:p>
          <a:p>
            <a:pPr lvl="2"/>
            <a:r>
              <a:rPr lang="fr-CA" smtClean="0"/>
              <a:t>Troisième niveau</a:t>
            </a:r>
          </a:p>
          <a:p>
            <a:pPr lvl="3"/>
            <a:r>
              <a:rPr lang="fr-CA" smtClean="0"/>
              <a:t>Quatrième niveau</a:t>
            </a:r>
          </a:p>
          <a:p>
            <a:pPr lvl="4"/>
            <a:r>
              <a:rPr lang="fr-CA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CA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A909FE-36D5-E543-9783-4EEA8CA9C29E}" type="datetimeFigureOut">
              <a:rPr lang="fr-FR" smtClean="0"/>
              <a:t>12-09-16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F86A12-DE49-E444-84F7-1FC340C9E6EF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540448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CA" smtClean="0"/>
              <a:t>Cliquez et modifiez le titre</a:t>
            </a:r>
            <a:endParaRPr lang="fr-FR"/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CA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A909FE-36D5-E543-9783-4EEA8CA9C29E}" type="datetimeFigureOut">
              <a:rPr lang="fr-FR" smtClean="0"/>
              <a:t>12-09-16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F86A12-DE49-E444-84F7-1FC340C9E6EF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895431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CA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CA" smtClean="0"/>
              <a:t>Cliquez pour modifier les styles du texte du masque</a:t>
            </a:r>
          </a:p>
          <a:p>
            <a:pPr lvl="1"/>
            <a:r>
              <a:rPr lang="fr-CA" smtClean="0"/>
              <a:t>Deuxième niveau</a:t>
            </a:r>
          </a:p>
          <a:p>
            <a:pPr lvl="2"/>
            <a:r>
              <a:rPr lang="fr-CA" smtClean="0"/>
              <a:t>Troisième niveau</a:t>
            </a:r>
          </a:p>
          <a:p>
            <a:pPr lvl="3"/>
            <a:r>
              <a:rPr lang="fr-CA" smtClean="0"/>
              <a:t>Quatrième niveau</a:t>
            </a:r>
          </a:p>
          <a:p>
            <a:pPr lvl="4"/>
            <a:r>
              <a:rPr lang="fr-CA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A909FE-36D5-E543-9783-4EEA8CA9C29E}" type="datetimeFigureOut">
              <a:rPr lang="fr-FR" smtClean="0"/>
              <a:t>12-09-16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F86A12-DE49-E444-84F7-1FC340C9E6EF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151179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Relationship Id="rId2" Type="http://schemas.openxmlformats.org/officeDocument/2006/relationships/image" Target="../media/image1.jp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tiff"/><Relationship Id="rId3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image" Target="../media/image5.tiff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>
          <a:xfrm>
            <a:off x="1478901" y="4800600"/>
            <a:ext cx="6289895" cy="566738"/>
          </a:xfrm>
        </p:spPr>
        <p:txBody>
          <a:bodyPr>
            <a:noAutofit/>
          </a:bodyPr>
          <a:lstStyle/>
          <a:p>
            <a:pPr algn="ctr"/>
            <a:r>
              <a:rPr lang="fr-FR" sz="2800" dirty="0" smtClean="0">
                <a:solidFill>
                  <a:srgbClr val="008000"/>
                </a:solidFill>
              </a:rPr>
              <a:t>Préparation au marché du travail 10-4</a:t>
            </a:r>
            <a:endParaRPr lang="fr-FR" sz="2800" dirty="0">
              <a:solidFill>
                <a:srgbClr val="008000"/>
              </a:solidFill>
            </a:endParaRPr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pPr algn="ctr"/>
            <a:r>
              <a:rPr lang="fr-FR" sz="2800" dirty="0" smtClean="0"/>
              <a:t>2012-2013</a:t>
            </a:r>
            <a:endParaRPr lang="fr-FR" sz="2800" dirty="0"/>
          </a:p>
        </p:txBody>
      </p:sp>
      <p:pic>
        <p:nvPicPr>
          <p:cNvPr id="8" name="Image 7" descr="logo C&amp;E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32467" y="329910"/>
            <a:ext cx="4783204" cy="42393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081453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 smtClean="0">
                <a:solidFill>
                  <a:srgbClr val="008000"/>
                </a:solidFill>
              </a:rPr>
              <a:t>C’est quoi ?</a:t>
            </a:r>
            <a:endParaRPr lang="fr-FR" b="1" dirty="0">
              <a:solidFill>
                <a:srgbClr val="008000"/>
              </a:solidFill>
            </a:endParaRPr>
          </a:p>
        </p:txBody>
      </p:sp>
      <p:sp>
        <p:nvSpPr>
          <p:cNvPr id="6" name="Espace réservé du contenu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fr-FR" dirty="0" smtClean="0"/>
              <a:t>Les cours Préparation au milieu de travail 10-4 est conçu pour préparer les élèves au monde </a:t>
            </a:r>
          </a:p>
          <a:p>
            <a:pPr marL="0" indent="0" algn="ctr">
              <a:buNone/>
            </a:pPr>
            <a:r>
              <a:rPr lang="fr-FR" dirty="0" smtClean="0"/>
              <a:t>du travail.</a:t>
            </a:r>
          </a:p>
          <a:p>
            <a:pPr marL="0" indent="0" algn="ctr">
              <a:buNone/>
            </a:pPr>
            <a:endParaRPr lang="fr-FR" dirty="0"/>
          </a:p>
        </p:txBody>
      </p:sp>
      <p:pic>
        <p:nvPicPr>
          <p:cNvPr id="7" name="Image 6" descr="la clé du stage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06792" y="3407991"/>
            <a:ext cx="3013754" cy="31407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206800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 smtClean="0">
                <a:solidFill>
                  <a:srgbClr val="008000"/>
                </a:solidFill>
              </a:rPr>
              <a:t>Objectifs du cours PMT 10-4</a:t>
            </a:r>
            <a:endParaRPr lang="fr-FR" b="1" dirty="0">
              <a:solidFill>
                <a:srgbClr val="0080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10000"/>
              </a:lnSpc>
            </a:pPr>
            <a:r>
              <a:rPr lang="fr-FR" sz="1800" dirty="0" smtClean="0"/>
              <a:t>Permettre aux élèves de développer les compétences nécessaires pour choisir et obtenir un poste et de réussir sur le marché du travail.</a:t>
            </a:r>
          </a:p>
          <a:p>
            <a:pPr marL="0" indent="0">
              <a:lnSpc>
                <a:spcPct val="110000"/>
              </a:lnSpc>
              <a:buNone/>
            </a:pPr>
            <a:endParaRPr lang="fr-FR" sz="1800" dirty="0" smtClean="0"/>
          </a:p>
          <a:p>
            <a:pPr>
              <a:lnSpc>
                <a:spcPct val="110000"/>
              </a:lnSpc>
            </a:pPr>
            <a:r>
              <a:rPr lang="fr-FR" sz="1800" dirty="0" smtClean="0"/>
              <a:t>Fournir à l’élève l’occasion d’exercer sur le marché du travail les compétences essentiels reliées à l’employabilité et en milieu de travail, acquises gr</a:t>
            </a:r>
            <a:r>
              <a:rPr lang="fr-FR" sz="1800" dirty="0" smtClean="0"/>
              <a:t>âce au volet professionnel.</a:t>
            </a:r>
          </a:p>
          <a:p>
            <a:pPr marL="0" indent="0">
              <a:lnSpc>
                <a:spcPct val="110000"/>
              </a:lnSpc>
              <a:buNone/>
            </a:pPr>
            <a:endParaRPr lang="fr-FR" sz="1800" dirty="0" smtClean="0"/>
          </a:p>
          <a:p>
            <a:pPr>
              <a:lnSpc>
                <a:spcPct val="110000"/>
              </a:lnSpc>
            </a:pPr>
            <a:r>
              <a:rPr lang="fr-FR" sz="1800" dirty="0" smtClean="0"/>
              <a:t>Acquérir une compréhension des exigences du marché du travail et des droits et responsabilités de l’employé et de l’employeur.</a:t>
            </a:r>
          </a:p>
          <a:p>
            <a:pPr marL="0" indent="0">
              <a:lnSpc>
                <a:spcPct val="110000"/>
              </a:lnSpc>
              <a:buNone/>
            </a:pPr>
            <a:endParaRPr lang="fr-FR" sz="1800" dirty="0" smtClean="0"/>
          </a:p>
          <a:p>
            <a:pPr>
              <a:lnSpc>
                <a:spcPct val="110000"/>
              </a:lnSpc>
            </a:pPr>
            <a:r>
              <a:rPr lang="fr-FR" sz="1800" dirty="0" smtClean="0"/>
              <a:t>Fournir à l’élève des occasions d’analyser ses forces et ses champs d’intér</a:t>
            </a:r>
            <a:r>
              <a:rPr lang="fr-FR" sz="1800" dirty="0" smtClean="0"/>
              <a:t>êt personnels en ce qui concerne sa vie future et les débouchés professionnel qui s’offrent à </a:t>
            </a:r>
            <a:r>
              <a:rPr lang="fr-FR" sz="1800" dirty="0"/>
              <a:t>l</a:t>
            </a:r>
            <a:r>
              <a:rPr lang="fr-FR" sz="1800" dirty="0" smtClean="0"/>
              <a:t>ui grâce à des expériences de travail dans la communauté.</a:t>
            </a:r>
          </a:p>
          <a:p>
            <a:pPr marL="0" indent="0">
              <a:buNone/>
            </a:pPr>
            <a:endParaRPr lang="fr-FR" sz="1800" dirty="0" smtClean="0"/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3583353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213"/>
            <a:ext cx="8229600" cy="1143000"/>
          </a:xfrm>
        </p:spPr>
        <p:txBody>
          <a:bodyPr/>
          <a:lstStyle/>
          <a:p>
            <a:r>
              <a:rPr lang="fr-FR" b="1" dirty="0" smtClean="0">
                <a:solidFill>
                  <a:srgbClr val="008000"/>
                </a:solidFill>
              </a:rPr>
              <a:t>Pour obtenir mon certificat</a:t>
            </a:r>
            <a:endParaRPr lang="fr-FR" b="1" dirty="0">
              <a:solidFill>
                <a:srgbClr val="008000"/>
              </a:solidFill>
            </a:endParaRPr>
          </a:p>
        </p:txBody>
      </p:sp>
      <p:pic>
        <p:nvPicPr>
          <p:cNvPr id="4" name="Image 3" descr="certificat.tif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6151" y="1218764"/>
            <a:ext cx="6771605" cy="5492237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30298" y="3429000"/>
            <a:ext cx="1778000" cy="2235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821542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vertical 3"/>
          <p:cNvSpPr>
            <a:spLocks noGrp="1"/>
          </p:cNvSpPr>
          <p:nvPr>
            <p:ph type="title" orient="vert"/>
          </p:nvPr>
        </p:nvSpPr>
        <p:spPr>
          <a:xfrm>
            <a:off x="7917240" y="274638"/>
            <a:ext cx="769560" cy="5851525"/>
          </a:xfrm>
        </p:spPr>
        <p:txBody>
          <a:bodyPr>
            <a:normAutofit/>
          </a:bodyPr>
          <a:lstStyle/>
          <a:p>
            <a:r>
              <a:rPr lang="fr-FR" sz="3600" b="1" dirty="0" smtClean="0">
                <a:solidFill>
                  <a:srgbClr val="008000"/>
                </a:solidFill>
              </a:rPr>
              <a:t>Composante professionnelle</a:t>
            </a:r>
            <a:endParaRPr lang="fr-FR" sz="3600" b="1" dirty="0">
              <a:solidFill>
                <a:srgbClr val="008000"/>
              </a:solidFill>
            </a:endParaRPr>
          </a:p>
        </p:txBody>
      </p:sp>
      <p:pic>
        <p:nvPicPr>
          <p:cNvPr id="6" name="Image 5" descr="cp.tif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9625" y="390467"/>
            <a:ext cx="7607615" cy="59313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110333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 smtClean="0">
                <a:solidFill>
                  <a:srgbClr val="008000"/>
                </a:solidFill>
              </a:rPr>
              <a:t>Questions ?</a:t>
            </a:r>
            <a:endParaRPr lang="fr-FR" b="1" dirty="0">
              <a:solidFill>
                <a:srgbClr val="008000"/>
              </a:solidFill>
            </a:endParaRPr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89758" y="1483618"/>
            <a:ext cx="4705873" cy="47058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9173266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</TotalTime>
  <Words>159</Words>
  <Application>Microsoft Macintosh PowerPoint</Application>
  <PresentationFormat>Présentation à l'écran (4:3)</PresentationFormat>
  <Paragraphs>16</Paragraphs>
  <Slides>6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6</vt:i4>
      </vt:variant>
    </vt:vector>
  </HeadingPairs>
  <TitlesOfParts>
    <vt:vector size="7" baseType="lpstr">
      <vt:lpstr>Thème Office</vt:lpstr>
      <vt:lpstr>Préparation au marché du travail 10-4</vt:lpstr>
      <vt:lpstr>C’est quoi ?</vt:lpstr>
      <vt:lpstr>Objectifs du cours PMT 10-4</vt:lpstr>
      <vt:lpstr>Pour obtenir mon certificat</vt:lpstr>
      <vt:lpstr>Composante professionnelle</vt:lpstr>
      <vt:lpstr>Questions ?</vt:lpstr>
    </vt:vector>
  </TitlesOfParts>
  <Company>CSUD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Préparation au marché du travail 10-4</dc:title>
  <dc:creator>CSUD CSUD</dc:creator>
  <cp:lastModifiedBy>CSUD CSUD</cp:lastModifiedBy>
  <cp:revision>4</cp:revision>
  <dcterms:created xsi:type="dcterms:W3CDTF">2012-09-16T21:08:36Z</dcterms:created>
  <dcterms:modified xsi:type="dcterms:W3CDTF">2012-09-16T21:39:37Z</dcterms:modified>
</cp:coreProperties>
</file>