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"/>
  </p:notesMasterIdLst>
  <p:sldIdLst>
    <p:sldId id="260" r:id="rId3"/>
    <p:sldId id="256" r:id="rId4"/>
    <p:sldId id="259" r:id="rId5"/>
    <p:sldId id="261" r:id="rId6"/>
    <p:sldId id="258" r:id="rId7"/>
    <p:sldId id="263" r:id="rId8"/>
    <p:sldId id="262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80" y="-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B9F1D-B996-4BA0-9039-613E6AF2E072}" type="datetimeFigureOut">
              <a:rPr lang="fr-FR" smtClean="0"/>
              <a:pPr/>
              <a:t>07/03/2011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A053-64A5-468B-A4AC-F179676E72A7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72F5-4AE0-4F91-84F6-6991E5097B28}" type="datetimeFigureOut">
              <a:rPr lang="fr-FR"/>
              <a:pPr>
                <a:defRPr/>
              </a:pPr>
              <a:t>07/03/2011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E943-70E4-4D3E-825C-4798AC1A2B5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6A6B-ED90-47A0-950D-EB3F0A3126B0}" type="datetimeFigureOut">
              <a:rPr lang="fr-FR"/>
              <a:pPr>
                <a:defRPr/>
              </a:pPr>
              <a:t>07/03/2011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BB40-65F0-4BF8-8D3D-1B302F8A3BA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C806-A72D-4184-8CE5-0A37A3C18176}" type="datetimeFigureOut">
              <a:rPr lang="fr-FR"/>
              <a:pPr>
                <a:defRPr/>
              </a:pPr>
              <a:t>07/03/2011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3CD3-4225-4A12-B5AE-87BC6FCDDB9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A493-1E86-4F07-9DE5-FB09DF1C1D4B}" type="datetimeFigureOut">
              <a:rPr lang="fr-FR"/>
              <a:pPr>
                <a:defRPr/>
              </a:pPr>
              <a:t>07/03/2011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958D-0694-4924-A86B-21DB572365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30C4-9E91-4046-886F-CD5B013B801B}" type="datetimeFigureOut">
              <a:rPr lang="fr-FR"/>
              <a:pPr>
                <a:defRPr/>
              </a:pPr>
              <a:t>07/03/2011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A66E-1B18-41FC-BBBF-2CB9C82AD7A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0F04-595E-4771-B172-1E0CB2E92B51}" type="datetimeFigureOut">
              <a:rPr lang="fr-FR"/>
              <a:pPr>
                <a:defRPr/>
              </a:pPr>
              <a:t>07/03/2011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8491-D6A5-4A04-824C-DF1A16BB67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A7B5-1140-411B-9CDA-69B3E22C73FB}" type="datetimeFigureOut">
              <a:rPr lang="fr-FR"/>
              <a:pPr>
                <a:defRPr/>
              </a:pPr>
              <a:t>07/03/2011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9991-5BA6-4B12-89DE-1BA775F6205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AAFD-4299-4BA3-BEF4-9CA24F6A9A84}" type="datetimeFigureOut">
              <a:rPr lang="fr-FR"/>
              <a:pPr>
                <a:defRPr/>
              </a:pPr>
              <a:t>07/03/2011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D73C-2031-492E-B38E-C491368C13D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6DA9-818E-4FA1-AB8E-0D8F32C1D27D}" type="datetimeFigureOut">
              <a:rPr lang="fr-FR"/>
              <a:pPr>
                <a:defRPr/>
              </a:pPr>
              <a:t>07/03/2011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873A-DAA7-4191-B399-30D6BF2919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EDC2-A054-4FE4-98B1-11429BA579DC}" type="datetimeFigureOut">
              <a:rPr lang="fr-FR"/>
              <a:pPr>
                <a:defRPr/>
              </a:pPr>
              <a:t>07/03/2011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D0E2-7683-4C20-B6CB-652102D0695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AF50-9A6C-4838-B1B8-C0406834832C}" type="datetimeFigureOut">
              <a:rPr lang="fr-FR"/>
              <a:pPr>
                <a:defRPr/>
              </a:pPr>
              <a:t>07/03/2011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8D11-3B1C-4630-A092-1A20EFFA347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CC5DAF-87E5-49F5-903F-B90EF21DC3E6}" type="datetimeFigureOut">
              <a:rPr lang="fr-FR"/>
              <a:pPr>
                <a:defRPr/>
              </a:pPr>
              <a:t>07/03/2011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8C9BD-93FD-4762-82A1-52C817A4AA6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8136904" cy="1752600"/>
          </a:xfrm>
        </p:spPr>
        <p:txBody>
          <a:bodyPr rtlCol="0">
            <a:noAutofit/>
          </a:bodyPr>
          <a:lstStyle/>
          <a:p>
            <a:r>
              <a:rPr lang="en-CA" sz="3600" b="1" dirty="0" smtClean="0">
                <a:solidFill>
                  <a:schemeClr val="tx1"/>
                </a:solidFill>
              </a:rPr>
              <a:t>Engaging learning for early Childhood Professionals </a:t>
            </a:r>
            <a:r>
              <a:rPr lang="en-CA" sz="3600" b="1" dirty="0" smtClean="0">
                <a:solidFill>
                  <a:schemeClr val="tx1"/>
                </a:solidFill>
              </a:rPr>
              <a:t>– Edmonton</a:t>
            </a:r>
          </a:p>
          <a:p>
            <a:r>
              <a:rPr lang="fr-CA" sz="3600" b="1" dirty="0" smtClean="0">
                <a:solidFill>
                  <a:schemeClr val="tx1"/>
                </a:solidFill>
              </a:rPr>
              <a:t>March 7, 2011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1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4664"/>
            <a:ext cx="7848872" cy="588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858117" cy="364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DSCN18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3914" y="2852936"/>
            <a:ext cx="4800533" cy="3600400"/>
          </a:xfrm>
          <a:prstGeom prst="rect">
            <a:avLst/>
          </a:prstGeom>
        </p:spPr>
      </p:pic>
      <p:pic>
        <p:nvPicPr>
          <p:cNvPr id="1029" name="Picture 5" descr="C:\Users\Jean Mongrain\AppData\Local\Microsoft\Windows\Temporary Internet Files\Content.IE5\LIU7O41H\MP91022096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365104"/>
            <a:ext cx="2279348" cy="2277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N1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7560840" cy="5670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N1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2304256" cy="1728192"/>
          </a:xfrm>
          <a:prstGeom prst="rect">
            <a:avLst/>
          </a:prstGeom>
        </p:spPr>
      </p:pic>
      <p:pic>
        <p:nvPicPr>
          <p:cNvPr id="7" name="Picture 6" descr="DSCN18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412776"/>
            <a:ext cx="6048672" cy="4536504"/>
          </a:xfrm>
          <a:prstGeom prst="rect">
            <a:avLst/>
          </a:prstGeom>
        </p:spPr>
      </p:pic>
      <p:pic>
        <p:nvPicPr>
          <p:cNvPr id="2050" name="Picture 2" descr="C:\Users\Jean Mongrain\AppData\Local\Microsoft\Windows\Temporary Internet Files\Content.IE5\H19CZ7B3\MC90015091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175" y="3179763"/>
            <a:ext cx="1241425" cy="1798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1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052736"/>
            <a:ext cx="7272808" cy="5454606"/>
          </a:xfrm>
          <a:prstGeom prst="rect">
            <a:avLst/>
          </a:prstGeom>
        </p:spPr>
      </p:pic>
      <p:pic>
        <p:nvPicPr>
          <p:cNvPr id="3074" name="Picture 2" descr="C:\Users\Jean Mongrain\AppData\Local\Microsoft\Windows\Temporary Internet Files\Content.IE5\LIU7O41H\MC9002909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92696"/>
            <a:ext cx="1692275" cy="1665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9592" y="404664"/>
            <a:ext cx="741682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/>
              <a:t>Merci!</a:t>
            </a:r>
          </a:p>
          <a:p>
            <a:endParaRPr lang="fr-CA" dirty="0" smtClean="0"/>
          </a:p>
          <a:p>
            <a:r>
              <a:rPr lang="fr-CA" sz="2400" dirty="0" smtClean="0"/>
              <a:t>		</a:t>
            </a:r>
            <a:r>
              <a:rPr lang="fr-C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Edwardian Script ITC" pitchFamily="66" charset="0"/>
              </a:rPr>
              <a:t>Monique</a:t>
            </a:r>
            <a:r>
              <a:rPr lang="fr-CA" sz="3600" b="1" dirty="0" smtClean="0">
                <a:latin typeface="Edwardian Script ITC" pitchFamily="66" charset="0"/>
              </a:rPr>
              <a:t>									</a:t>
            </a:r>
            <a:r>
              <a:rPr lang="fr-CA" sz="3600" b="1" dirty="0" smtClean="0">
                <a:solidFill>
                  <a:schemeClr val="accent4"/>
                </a:solidFill>
                <a:latin typeface="Edwardian Script ITC" pitchFamily="66" charset="0"/>
              </a:rPr>
              <a:t>Marie-Josée</a:t>
            </a:r>
          </a:p>
          <a:p>
            <a:endParaRPr lang="fr-CA" sz="3600" b="1" dirty="0" smtClean="0">
              <a:latin typeface="Edwardian Script ITC" pitchFamily="66" charset="0"/>
            </a:endParaRPr>
          </a:p>
          <a:p>
            <a:r>
              <a:rPr lang="fr-CA" sz="3600" b="1" dirty="0" smtClean="0">
                <a:solidFill>
                  <a:schemeClr val="accent6">
                    <a:lumMod val="75000"/>
                  </a:schemeClr>
                </a:solidFill>
                <a:latin typeface="Edwardian Script ITC" pitchFamily="66" charset="0"/>
              </a:rPr>
              <a:t>Lucie	</a:t>
            </a:r>
            <a:r>
              <a:rPr lang="fr-CA" sz="3600" b="1" dirty="0" smtClean="0">
                <a:latin typeface="Edwardian Script ITC" pitchFamily="66" charset="0"/>
              </a:rPr>
              <a:t>			</a:t>
            </a:r>
            <a:r>
              <a:rPr lang="fr-C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dwardian Script ITC" pitchFamily="66" charset="0"/>
              </a:rPr>
              <a:t>Annie</a:t>
            </a:r>
          </a:p>
          <a:p>
            <a:endParaRPr lang="fr-CA" sz="3600" b="1" dirty="0" smtClean="0">
              <a:latin typeface="Edwardian Script ITC" pitchFamily="66" charset="0"/>
            </a:endParaRPr>
          </a:p>
          <a:p>
            <a:r>
              <a:rPr lang="fr-CA" sz="3600" b="1" dirty="0" smtClean="0">
                <a:latin typeface="Edwardian Script ITC" pitchFamily="66" charset="0"/>
              </a:rPr>
              <a:t>              	</a:t>
            </a:r>
            <a:r>
              <a:rPr lang="fr-CA" sz="3600" b="1" dirty="0" smtClean="0">
                <a:solidFill>
                  <a:schemeClr val="accent3">
                    <a:lumMod val="50000"/>
                  </a:schemeClr>
                </a:solidFill>
                <a:latin typeface="Edwardian Script ITC" pitchFamily="66" charset="0"/>
              </a:rPr>
              <a:t>Josée </a:t>
            </a:r>
            <a:r>
              <a:rPr lang="fr-CA" sz="3600" b="1" dirty="0" smtClean="0">
                <a:latin typeface="Edwardian Script ITC" pitchFamily="66" charset="0"/>
              </a:rPr>
              <a:t>                                                      						</a:t>
            </a:r>
            <a:r>
              <a:rPr lang="fr-CA" sz="3600" b="1" dirty="0" smtClean="0">
                <a:solidFill>
                  <a:schemeClr val="accent2"/>
                </a:solidFill>
                <a:latin typeface="Edwardian Script ITC" pitchFamily="66" charset="0"/>
              </a:rPr>
              <a:t>Patricia</a:t>
            </a:r>
            <a:endParaRPr lang="fr-CA" sz="3600" b="1" dirty="0" smtClean="0">
              <a:latin typeface="Edwardian Script ITC" pitchFamily="66" charset="0"/>
            </a:endParaRPr>
          </a:p>
          <a:p>
            <a:endParaRPr lang="fr-CA" sz="3600" b="1" dirty="0" smtClean="0">
              <a:latin typeface="Edwardian Script ITC" pitchFamily="66" charset="0"/>
            </a:endParaRPr>
          </a:p>
          <a:p>
            <a:r>
              <a:rPr lang="fr-CA" sz="3600" b="1" dirty="0" smtClean="0">
                <a:latin typeface="Edwardian Script ITC" pitchFamily="66" charset="0"/>
              </a:rPr>
              <a:t>	</a:t>
            </a:r>
            <a:r>
              <a:rPr lang="fr-CA" sz="3600" b="1" dirty="0" smtClean="0">
                <a:latin typeface="Edwardian Script ITC" pitchFamily="66" charset="0"/>
              </a:rPr>
              <a:t>	</a:t>
            </a:r>
            <a:r>
              <a:rPr lang="fr-CA" sz="3600" b="1" dirty="0" smtClean="0">
                <a:solidFill>
                  <a:schemeClr val="tx2"/>
                </a:solidFill>
                <a:latin typeface="Edwardian Script ITC" pitchFamily="66" charset="0"/>
              </a:rPr>
              <a:t>              Francine</a:t>
            </a:r>
            <a:endParaRPr lang="en-CA" sz="3600" b="1" dirty="0">
              <a:solidFill>
                <a:schemeClr val="tx2"/>
              </a:solidFill>
              <a:latin typeface="Edwardian Script ITC" pitchFamily="66" charset="0"/>
            </a:endParaRPr>
          </a:p>
        </p:txBody>
      </p:sp>
      <p:pic>
        <p:nvPicPr>
          <p:cNvPr id="4098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517525"/>
            <a:ext cx="1747837" cy="1693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_ColorPenci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D81CFD-CA74-45F2-9DAF-01B752EE3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TW_ColorPencils</Template>
  <TotalTime>269</TotalTime>
  <Words>14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TW_ColorPencils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ADLC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Mongrain</dc:creator>
  <cp:lastModifiedBy>Jean Mongrain</cp:lastModifiedBy>
  <cp:revision>19</cp:revision>
  <dcterms:created xsi:type="dcterms:W3CDTF">2011-03-07T16:27:11Z</dcterms:created>
  <dcterms:modified xsi:type="dcterms:W3CDTF">2011-03-07T20:57:05Z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TC103814939990</vt:lpwstr>
  </property>
</Properties>
</file>