
<file path=[Content_Types].xml><?xml version="1.0" encoding="utf-8"?>
<Types xmlns="http://schemas.openxmlformats.org/package/2006/content-types"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5.xml" ContentType="application/vnd.openxmlformats-officedocument.presentationml.slide+xml"/>
  <Override PartName="/docProps/core.xml" ContentType="application/vnd.openxmlformats-package.core-properties+xml"/>
  <Default Extension="rels" ContentType="application/vnd.openxmlformats-package.relationship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Default Extension="xml" ContentType="application/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9.xml" ContentType="application/vnd.openxmlformats-officedocument.presentationml.slideLayout+xml"/>
  <Default Extension="jpeg" ContentType="image/jpeg"/>
  <Override PartName="/ppt/slides/slide8.xml" ContentType="application/vnd.openxmlformats-officedocument.presentationml.slide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fr-CA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78" d="100"/>
          <a:sy n="78" d="100"/>
        </p:scale>
        <p:origin x="-12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1572768"/>
            <a:ext cx="4910328" cy="2130552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711388"/>
            <a:ext cx="4910328" cy="8869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02FAB-EA37-47E3-B9DD-8E87123EB3C7}" type="datetime1">
              <a:rPr lang="en-US" smtClean="0"/>
              <a:pPr/>
              <a:t>10/31/2007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41ED-22D9-48D6-AD92-DEFB122789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121024" y="85165"/>
            <a:ext cx="4433047" cy="443304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79294" y="112058"/>
            <a:ext cx="4201255" cy="4201255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5" name="Oval 34"/>
          <p:cNvSpPr/>
          <p:nvPr/>
        </p:nvSpPr>
        <p:spPr>
          <a:xfrm>
            <a:off x="264460" y="138952"/>
            <a:ext cx="3988777" cy="4056383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Oval 36"/>
          <p:cNvSpPr/>
          <p:nvPr/>
        </p:nvSpPr>
        <p:spPr>
          <a:xfrm>
            <a:off x="264460" y="138953"/>
            <a:ext cx="3897026" cy="3897026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127000" dist="63500" dir="162000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178859"/>
            <a:ext cx="9144000" cy="45291"/>
            <a:chOff x="0" y="1613647"/>
            <a:chExt cx="9144000" cy="45291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0" y="5715000"/>
            <a:ext cx="9144000" cy="45291"/>
            <a:chOff x="0" y="1613647"/>
            <a:chExt cx="9144000" cy="45291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3581400" cy="1252538"/>
          </a:xfrm>
        </p:spPr>
        <p:txBody>
          <a:bodyPr anchor="b">
            <a:normAutofit/>
          </a:bodyPr>
          <a:lstStyle>
            <a:lvl1pPr algn="l">
              <a:defRPr sz="3600" b="1"/>
            </a:lvl1pPr>
          </a:lstStyle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895600"/>
            <a:ext cx="3581400" cy="24384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A550-70F5-C446-9FBE-F8F9AA767031}" type="datetimeFigureOut">
              <a:rPr lang="fr-CA" smtClean="0"/>
              <a:t>3/7/11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19EE-B3E6-F840-AB7A-7DA88D2E8813}" type="slidenum">
              <a:rPr lang="fr-CA" smtClean="0"/>
              <a:t>‹#›</a:t>
            </a:fld>
            <a:endParaRPr lang="fr-CA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285131" y="1116106"/>
            <a:ext cx="4724400" cy="472440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3386" y="1148001"/>
            <a:ext cx="4434840" cy="4434987"/>
          </a:xfrm>
          <a:prstGeom prst="ellipse">
            <a:avLst/>
          </a:prstGeom>
          <a:effectLst>
            <a:innerShdw blurRad="63500" dist="50800" dir="18900000">
              <a:prstClr val="black">
                <a:alpha val="3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b="1" kern="1200">
                <a:solidFill>
                  <a:schemeClr val="tx1"/>
                </a:solidFill>
                <a:effectLst>
                  <a:outerShdw blurRad="50800" dist="50800" dir="270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A550-70F5-C446-9FBE-F8F9AA767031}" type="datetimeFigureOut">
              <a:rPr lang="fr-CA" smtClean="0"/>
              <a:t>3/7/11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19EE-B3E6-F840-AB7A-7DA88D2E8813}" type="slidenum">
              <a:rPr lang="fr-CA" smtClean="0"/>
              <a:t>‹#›</a:t>
            </a:fld>
            <a:endParaRPr lang="fr-CA"/>
          </a:p>
        </p:txBody>
      </p:sp>
      <p:grpSp>
        <p:nvGrpSpPr>
          <p:cNvPr id="7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6500" y="609600"/>
            <a:ext cx="1587500" cy="5516563"/>
          </a:xfrm>
        </p:spPr>
        <p:txBody>
          <a:bodyPr vert="eaVert"/>
          <a:lstStyle/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629400" cy="5516563"/>
          </a:xfrm>
        </p:spPr>
        <p:txBody>
          <a:bodyPr vert="eaVert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6499" y="6356350"/>
            <a:ext cx="1148229" cy="365125"/>
          </a:xfrm>
        </p:spPr>
        <p:txBody>
          <a:bodyPr/>
          <a:lstStyle/>
          <a:p>
            <a:fld id="{B572A550-70F5-C446-9FBE-F8F9AA767031}" type="datetimeFigureOut">
              <a:rPr lang="fr-CA" smtClean="0"/>
              <a:t>3/7/11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19EE-B3E6-F840-AB7A-7DA88D2E8813}" type="slidenum">
              <a:rPr lang="fr-CA" smtClean="0"/>
              <a:t>‹#›</a:t>
            </a:fld>
            <a:endParaRPr lang="fr-CA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4065260" y="3406355"/>
            <a:ext cx="6858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A550-70F5-C446-9FBE-F8F9AA767031}" type="datetimeFigureOut">
              <a:rPr lang="fr-CA" smtClean="0"/>
              <a:t>3/7/11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19EE-B3E6-F840-AB7A-7DA88D2E8813}" type="slidenum">
              <a:rPr lang="fr-CA" smtClean="0"/>
              <a:t>‹#›</a:t>
            </a:fld>
            <a:endParaRPr lang="fr-CA"/>
          </a:p>
        </p:txBody>
      </p:sp>
      <p:grpSp>
        <p:nvGrpSpPr>
          <p:cNvPr id="7" name="Group 10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0" y="1461247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9"/>
          <p:cNvGrpSpPr/>
          <p:nvPr/>
        </p:nvGrpSpPr>
        <p:grpSpPr>
          <a:xfrm>
            <a:off x="0" y="4953000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A550-70F5-C446-9FBE-F8F9AA767031}" type="datetimeFigureOut">
              <a:rPr lang="fr-CA" smtClean="0"/>
              <a:t>3/7/11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fr-CA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134471" y="685800"/>
            <a:ext cx="5268049" cy="526804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8400000" scaled="0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hilly" dir="t">
              <a:rot lat="0" lon="0" rev="16800000"/>
            </a:lightRig>
          </a:scene3d>
          <a:sp3d>
            <a:bevelT w="127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Oval 16"/>
          <p:cNvSpPr/>
          <p:nvPr/>
        </p:nvSpPr>
        <p:spPr>
          <a:xfrm>
            <a:off x="229676" y="712694"/>
            <a:ext cx="4983480" cy="4983480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0000"/>
                </a:schemeClr>
              </a:gs>
              <a:gs pos="100000">
                <a:schemeClr val="accent2">
                  <a:lumMod val="75000"/>
                  <a:alpha val="30000"/>
                </a:schemeClr>
              </a:gs>
            </a:gsLst>
            <a:lin ang="2700000" scaled="1"/>
            <a:tileRect/>
          </a:gradFill>
          <a:ln>
            <a:noFill/>
          </a:ln>
          <a:effectLst>
            <a:innerShdw blurRad="38100" dist="12700" dir="2700000">
              <a:prstClr val="black">
                <a:alpha val="3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fr-CA" smtClean="0"/>
              <a:t>Click icon to add picture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3600"/>
            <a:ext cx="8228013" cy="1362075"/>
          </a:xfrm>
        </p:spPr>
        <p:txBody>
          <a:bodyPr anchor="b" anchorCtr="0">
            <a:normAutofit/>
          </a:bodyPr>
          <a:lstStyle>
            <a:lvl1pPr algn="ctr">
              <a:defRPr sz="4800" b="1" cap="none" baseline="0"/>
            </a:lvl1pPr>
          </a:lstStyle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29013"/>
            <a:ext cx="8228013" cy="1347787"/>
          </a:xfrm>
        </p:spPr>
        <p:txBody>
          <a:bodyPr anchor="t" anchorCtr="0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10/31/2007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41ED-22D9-48D6-AD92-DEFB122789E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0" y="1447800"/>
            <a:ext cx="9144000" cy="45291"/>
            <a:chOff x="0" y="1613647"/>
            <a:chExt cx="9144000" cy="4529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0" y="4939553"/>
            <a:ext cx="9144000" cy="45291"/>
            <a:chOff x="0" y="1613647"/>
            <a:chExt cx="9144000" cy="4529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057401"/>
            <a:ext cx="3931920" cy="39803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A550-70F5-C446-9FBE-F8F9AA767031}" type="datetimeFigureOut">
              <a:rPr lang="fr-CA" smtClean="0"/>
              <a:t>3/7/11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19EE-B3E6-F840-AB7A-7DA88D2E8813}" type="slidenum">
              <a:rPr lang="fr-CA" smtClean="0"/>
              <a:t>‹#›</a:t>
            </a:fld>
            <a:endParaRPr lang="fr-CA"/>
          </a:p>
        </p:txBody>
      </p:sp>
      <p:grpSp>
        <p:nvGrpSpPr>
          <p:cNvPr id="8" name="Group 1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734670"/>
            <a:ext cx="3931920" cy="744071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514600"/>
            <a:ext cx="3931920" cy="35231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A550-70F5-C446-9FBE-F8F9AA767031}" type="datetimeFigureOut">
              <a:rPr lang="fr-CA" smtClean="0"/>
              <a:t>3/7/11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19EE-B3E6-F840-AB7A-7DA88D2E8813}" type="slidenum">
              <a:rPr lang="fr-CA" smtClean="0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A550-70F5-C446-9FBE-F8F9AA767031}" type="datetimeFigureOut">
              <a:rPr lang="fr-CA" smtClean="0"/>
              <a:t>3/7/11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19EE-B3E6-F840-AB7A-7DA88D2E8813}" type="slidenum">
              <a:rPr lang="fr-CA" smtClean="0"/>
              <a:t>‹#›</a:t>
            </a:fld>
            <a:endParaRPr lang="fr-CA"/>
          </a:p>
        </p:txBody>
      </p:sp>
      <p:grpSp>
        <p:nvGrpSpPr>
          <p:cNvPr id="6" name="Group 6"/>
          <p:cNvGrpSpPr/>
          <p:nvPr/>
        </p:nvGrpSpPr>
        <p:grpSpPr>
          <a:xfrm>
            <a:off x="0" y="1584169"/>
            <a:ext cx="9144000" cy="45291"/>
            <a:chOff x="0" y="1613647"/>
            <a:chExt cx="9144000" cy="4529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1657350"/>
              <a:ext cx="9144000" cy="1588"/>
            </a:xfrm>
            <a:prstGeom prst="line">
              <a:avLst/>
            </a:prstGeom>
            <a:ln w="889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1613647"/>
              <a:ext cx="9144000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A550-70F5-C446-9FBE-F8F9AA767031}" type="datetimeFigureOut">
              <a:rPr lang="fr-CA" smtClean="0"/>
              <a:t>3/7/11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19EE-B3E6-F840-AB7A-7DA88D2E8813}" type="slidenum">
              <a:rPr lang="fr-CA" smtClean="0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58906"/>
            <a:ext cx="3602039" cy="116205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388" y="273051"/>
            <a:ext cx="4206240" cy="57785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1905001"/>
            <a:ext cx="3602039" cy="3733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2A550-70F5-C446-9FBE-F8F9AA767031}" type="datetimeFigureOut">
              <a:rPr lang="fr-CA" smtClean="0"/>
              <a:t>3/7/11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19EE-B3E6-F840-AB7A-7DA88D2E8813}" type="slidenum">
              <a:rPr lang="fr-CA" smtClean="0"/>
              <a:t>‹#›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1"/>
            <a:ext cx="8229600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112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2A550-70F5-C446-9FBE-F8F9AA767031}" type="datetimeFigureOut">
              <a:rPr lang="fr-CA" smtClean="0"/>
              <a:t>3/7/11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200" y="6356350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319EE-B3E6-F840-AB7A-7DA88D2E8813}" type="slidenum">
              <a:rPr lang="fr-CA" smtClean="0"/>
              <a:t>‹#›</a:t>
            </a:fld>
            <a:endParaRPr lang="fr-C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4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22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20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"/>
        <a:defRPr sz="1800" b="1" kern="1200">
          <a:solidFill>
            <a:schemeClr val="tx1"/>
          </a:solidFill>
          <a:effectLst>
            <a:outerShdw blurRad="50800" dist="50800" dir="270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 smtClean="0"/>
              <a:t>Manon </a:t>
            </a:r>
            <a:endParaRPr lang="fr-CA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Cible </a:t>
            </a:r>
            <a:endParaRPr lang="fr-CA" dirty="0"/>
          </a:p>
        </p:txBody>
      </p:sp>
      <p:pic>
        <p:nvPicPr>
          <p:cNvPr id="4" name="Picture 3" descr="DSCF7257.JPG"/>
          <p:cNvPicPr>
            <a:picLocks noChangeAspect="1"/>
          </p:cNvPicPr>
          <p:nvPr/>
        </p:nvPicPr>
        <p:blipFill>
          <a:blip r:embed="rId2"/>
          <a:srcRect l="6993" t="5180" b="5180"/>
          <a:stretch>
            <a:fillRect/>
          </a:stretch>
        </p:blipFill>
        <p:spPr>
          <a:xfrm>
            <a:off x="1828800" y="1981200"/>
            <a:ext cx="5311121" cy="383915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Rangement</a:t>
            </a:r>
            <a:endParaRPr lang="fr-CA" dirty="0"/>
          </a:p>
        </p:txBody>
      </p:sp>
      <p:pic>
        <p:nvPicPr>
          <p:cNvPr id="4" name="Content Placeholder 3" descr="DSCF7258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15000" contrast="30000"/>
            <a:alphaModFix/>
          </a:blip>
          <a:srcRect l="-27885" r="-27885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Partage</a:t>
            </a:r>
            <a:endParaRPr lang="fr-CA" dirty="0"/>
          </a:p>
        </p:txBody>
      </p:sp>
      <p:pic>
        <p:nvPicPr>
          <p:cNvPr id="4" name="Content Placeholder 3" descr="DSCF7259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13000" contrast="46000"/>
          </a:blip>
          <a:srcRect l="-27885" r="-27885"/>
          <a:stretch>
            <a:fillRect/>
          </a:stretch>
        </p:blipFill>
        <p:spPr/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Conflit - </a:t>
            </a:r>
            <a:r>
              <a:rPr lang="fr-CA" dirty="0" err="1" smtClean="0"/>
              <a:t>emotion</a:t>
            </a:r>
            <a:endParaRPr lang="fr-CA" dirty="0"/>
          </a:p>
        </p:txBody>
      </p:sp>
      <p:pic>
        <p:nvPicPr>
          <p:cNvPr id="4" name="Content Placeholder 3" descr="DSCF726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885" r="-27885"/>
          <a:stretch>
            <a:fillRect/>
          </a:stretch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Acceptable ou pas!</a:t>
            </a:r>
            <a:endParaRPr lang="fr-CA" dirty="0"/>
          </a:p>
        </p:txBody>
      </p:sp>
      <p:pic>
        <p:nvPicPr>
          <p:cNvPr id="4" name="Content Placeholder 3" descr="DSCF7261.JPG"/>
          <p:cNvPicPr>
            <a:picLocks noGrp="1" noChangeAspect="1"/>
          </p:cNvPicPr>
          <p:nvPr>
            <p:ph idx="1"/>
          </p:nvPr>
        </p:nvPicPr>
        <p:blipFill>
          <a:blip r:embed="rId2"/>
          <a:srcRect l="7770" t="36262" r="-31773" b="19685"/>
          <a:stretch>
            <a:fillRect/>
          </a:stretch>
        </p:blipFill>
        <p:spPr>
          <a:xfrm rot="5400000">
            <a:off x="-1031235" y="4233601"/>
            <a:ext cx="6551233" cy="1745563"/>
          </a:xfrm>
        </p:spPr>
      </p:pic>
      <p:pic>
        <p:nvPicPr>
          <p:cNvPr id="5" name="Picture 4" descr="DSCF7264.JPG"/>
          <p:cNvPicPr>
            <a:picLocks noChangeAspect="1"/>
          </p:cNvPicPr>
          <p:nvPr/>
        </p:nvPicPr>
        <p:blipFill>
          <a:blip r:embed="rId3">
            <a:lum bright="26000" contrast="43000"/>
          </a:blip>
          <a:srcRect l="6993" t="25901" b="15541"/>
          <a:stretch>
            <a:fillRect/>
          </a:stretch>
        </p:blipFill>
        <p:spPr>
          <a:xfrm>
            <a:off x="3284330" y="3048000"/>
            <a:ext cx="5402469" cy="255104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On </a:t>
            </a:r>
            <a:r>
              <a:rPr lang="fr-CA" smtClean="0"/>
              <a:t>ne l</a:t>
            </a:r>
            <a:r>
              <a:rPr lang="fr-CA" smtClean="0"/>
              <a:t>â</a:t>
            </a:r>
            <a:r>
              <a:rPr lang="fr-CA" smtClean="0"/>
              <a:t>che </a:t>
            </a:r>
            <a:r>
              <a:rPr lang="fr-CA" dirty="0" smtClean="0"/>
              <a:t>pas!</a:t>
            </a:r>
            <a:endParaRPr lang="fr-CA" dirty="0"/>
          </a:p>
        </p:txBody>
      </p:sp>
      <p:pic>
        <p:nvPicPr>
          <p:cNvPr id="4" name="Content Placeholder 3" descr="DSCF726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885" r="-27885"/>
          <a:stretch>
            <a:fillRect/>
          </a:stretch>
        </p:blipFill>
        <p:spPr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Focus">
  <a:themeElements>
    <a:clrScheme name="Focus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FFE400"/>
      </a:hlink>
      <a:folHlink>
        <a:srgbClr val="A3EC62"/>
      </a:folHlink>
    </a:clrScheme>
    <a:fontScheme name="Focus">
      <a:majorFont>
        <a:latin typeface="Corbel"/>
        <a:ea typeface=""/>
        <a:cs typeface=""/>
        <a:font script="Jpan" typeface="ＭＳ ゴシック"/>
      </a:majorFont>
      <a:minorFont>
        <a:latin typeface="Corbel"/>
        <a:ea typeface=""/>
        <a:cs typeface=""/>
        <a:font script="Jpan" typeface="ＭＳ ゴシック"/>
      </a:minorFont>
    </a:fontScheme>
    <a:fmtScheme name="Focus">
      <a:fillStyleLst>
        <a:solidFill>
          <a:schemeClr val="phClr"/>
        </a:solidFill>
        <a:solidFill>
          <a:schemeClr val="phClr"/>
        </a:solidFill>
        <a:solidFill>
          <a:schemeClr val="phClr">
            <a:satMod val="150000"/>
          </a:schemeClr>
        </a:soli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101600" dist="63500" dir="42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glow rad="101600">
              <a:schemeClr val="lt1"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r">
              <a:rot lat="0" lon="0" rev="5400000"/>
            </a:lightRig>
          </a:scene3d>
          <a:sp3d prstMaterial="softmetal">
            <a:bevelT w="31750" h="63500"/>
          </a:sp3d>
        </a:effectStyle>
      </a:effectStyleLst>
      <a:bgFillStyleLst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tint val="80000"/>
                <a:shade val="10000"/>
                <a:satMod val="250000"/>
              </a:schemeClr>
              <a:schemeClr val="phClr">
                <a:tint val="70000"/>
                <a:alpha val="8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Focus.thmx</Template>
  <TotalTime>39</TotalTime>
  <Words>16</Words>
  <Application>Microsoft Macintosh PowerPoint</Application>
  <PresentationFormat>On-screen Show (4:3)</PresentationFormat>
  <Paragraphs>7</Paragraphs>
  <Slides>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Focus</vt:lpstr>
      <vt:lpstr>Manon </vt:lpstr>
      <vt:lpstr>Cible </vt:lpstr>
      <vt:lpstr>Rangement</vt:lpstr>
      <vt:lpstr>Partage</vt:lpstr>
      <vt:lpstr>Conflit - emotion</vt:lpstr>
      <vt:lpstr>Acceptable ou pas!</vt:lpstr>
      <vt:lpstr>On ne lâche pas!</vt:lpstr>
      <vt:lpstr>Slide 8</vt:lpstr>
    </vt:vector>
  </TitlesOfParts>
  <Company>CPFPP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Manon </dc:title>
  <dc:creator>Jean Larouche</dc:creator>
  <cp:lastModifiedBy>Jean Larouche</cp:lastModifiedBy>
  <cp:revision>1</cp:revision>
  <dcterms:created xsi:type="dcterms:W3CDTF">2011-03-07T19:16:04Z</dcterms:created>
  <dcterms:modified xsi:type="dcterms:W3CDTF">2011-03-07T19:55:52Z</dcterms:modified>
</cp:coreProperties>
</file>