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61" r:id="rId4"/>
    <p:sldId id="277" r:id="rId5"/>
    <p:sldId id="278" r:id="rId6"/>
    <p:sldId id="276" r:id="rId7"/>
    <p:sldId id="259" r:id="rId8"/>
    <p:sldId id="263" r:id="rId9"/>
    <p:sldId id="279" r:id="rId10"/>
    <p:sldId id="264" r:id="rId11"/>
    <p:sldId id="267" r:id="rId12"/>
    <p:sldId id="268" r:id="rId13"/>
    <p:sldId id="274"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1600200"/>
            <a:ext cx="5238750" cy="1600200"/>
          </a:xfrm>
        </p:spPr>
        <p:txBody>
          <a:bodyPr anchor="t" anchorCtr="0"/>
          <a:lstStyle/>
          <a:p>
            <a:r>
              <a:rPr lang="fr-FR" smtClean="0"/>
              <a:t>Modifiez le style du titre</a:t>
            </a:r>
            <a:endParaRPr/>
          </a:p>
        </p:txBody>
      </p:sp>
      <p:sp>
        <p:nvSpPr>
          <p:cNvPr id="3" name="Subtitle 2"/>
          <p:cNvSpPr>
            <a:spLocks noGrp="1"/>
          </p:cNvSpPr>
          <p:nvPr>
            <p:ph type="subTitle" idx="1"/>
          </p:nvPr>
        </p:nvSpPr>
        <p:spPr>
          <a:xfrm>
            <a:off x="3317502" y="3276600"/>
            <a:ext cx="4433047" cy="685800"/>
          </a:xfrm>
        </p:spPr>
        <p:txBody>
          <a:bodyPr>
            <a:normAutofit/>
          </a:bodyPr>
          <a:lstStyle>
            <a:lvl1pPr marL="0" indent="0" algn="l">
              <a:buNone/>
              <a:defRPr sz="1800" spc="100" baseline="0">
                <a:gradFill>
                  <a:gsLst>
                    <a:gs pos="0">
                      <a:schemeClr val="tx1">
                        <a:alpha val="90000"/>
                      </a:schemeClr>
                    </a:gs>
                    <a:gs pos="100000">
                      <a:schemeClr val="tx1">
                        <a:lumMod val="75000"/>
                        <a:lumOff val="25000"/>
                        <a:alpha val="90000"/>
                      </a:schemeClr>
                    </a:gs>
                  </a:gsLst>
                  <a:lin ang="5400000" scaled="0"/>
                </a:gra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a:p>
        </p:txBody>
      </p:sp>
      <p:sp>
        <p:nvSpPr>
          <p:cNvPr id="4" name="Date Placeholder 3"/>
          <p:cNvSpPr>
            <a:spLocks noGrp="1"/>
          </p:cNvSpPr>
          <p:nvPr>
            <p:ph type="dt" sz="half" idx="10"/>
          </p:nvPr>
        </p:nvSpPr>
        <p:spPr>
          <a:xfrm>
            <a:off x="457200" y="6528816"/>
            <a:ext cx="2133600" cy="256032"/>
          </a:xfrm>
        </p:spPr>
        <p:txBody>
          <a:bodyPr/>
          <a:lstStyle>
            <a:lvl1pPr algn="l">
              <a:defRPr/>
            </a:lvl1pPr>
          </a:lstStyle>
          <a:p>
            <a:fld id="{39F3D042-0D99-480A-934D-B2A6C00CD418}" type="datetimeFigureOut">
              <a:rPr lang="fr-CA" smtClean="0"/>
              <a:t>2010-11-01</a:t>
            </a:fld>
            <a:endParaRPr lang="fr-CA"/>
          </a:p>
        </p:txBody>
      </p:sp>
      <p:sp>
        <p:nvSpPr>
          <p:cNvPr id="5" name="Footer Placeholder 4"/>
          <p:cNvSpPr>
            <a:spLocks noGrp="1"/>
          </p:cNvSpPr>
          <p:nvPr>
            <p:ph type="ftr" sz="quarter" idx="11"/>
          </p:nvPr>
        </p:nvSpPr>
        <p:spPr>
          <a:xfrm>
            <a:off x="457200" y="6263640"/>
            <a:ext cx="2895600" cy="255494"/>
          </a:xfrm>
        </p:spPr>
        <p:txBody>
          <a:bodyPr/>
          <a:lstStyle>
            <a:lvl1pPr algn="l">
              <a:defRPr/>
            </a:lvl1pPr>
          </a:lstStyle>
          <a:p>
            <a:endParaRPr lang="fr-CA"/>
          </a:p>
        </p:txBody>
      </p:sp>
      <p:sp>
        <p:nvSpPr>
          <p:cNvPr id="6" name="Slide Number Placeholder 5"/>
          <p:cNvSpPr>
            <a:spLocks noGrp="1"/>
          </p:cNvSpPr>
          <p:nvPr>
            <p:ph type="sldNum" sz="quarter" idx="12"/>
          </p:nvPr>
        </p:nvSpPr>
        <p:spPr/>
        <p:txBody>
          <a:bodyPr/>
          <a:lstStyle/>
          <a:p>
            <a:fld id="{8BE6376E-B151-4123-90C0-8F99209C8BDC}" type="slidenum">
              <a:rPr lang="fr-CA" smtClean="0"/>
              <a:t>‹N°›</a:t>
            </a:fld>
            <a:endParaRPr lang="fr-CA"/>
          </a:p>
        </p:txBody>
      </p:sp>
      <p:sp>
        <p:nvSpPr>
          <p:cNvPr id="11" name="Freeform 10"/>
          <p:cNvSpPr/>
          <p:nvPr/>
        </p:nvSpPr>
        <p:spPr>
          <a:xfrm flipH="1">
            <a:off x="215153" y="381001"/>
            <a:ext cx="2639924" cy="5029200"/>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29730 w 2928136"/>
              <a:gd name="connsiteY1" fmla="*/ 1463460 h 5548763"/>
              <a:gd name="connsiteX2" fmla="*/ 958067 w 2928136"/>
              <a:gd name="connsiteY2" fmla="*/ 1554822 h 5548763"/>
              <a:gd name="connsiteX3" fmla="*/ 2928136 w 2928136"/>
              <a:gd name="connsiteY3" fmla="*/ 107023 h 5548763"/>
              <a:gd name="connsiteX4" fmla="*/ 228600 w 2928136"/>
              <a:gd name="connsiteY4" fmla="*/ 2501761 h 5548763"/>
              <a:gd name="connsiteX5" fmla="*/ 2470934 w 2928136"/>
              <a:gd name="connsiteY5" fmla="*/ 1696096 h 5548763"/>
              <a:gd name="connsiteX6" fmla="*/ 0 w 2928136"/>
              <a:gd name="connsiteY6" fmla="*/ 1053958 h 5548763"/>
              <a:gd name="connsiteX7" fmla="*/ 0 w 2928136"/>
              <a:gd name="connsiteY7"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102755 w 3030891"/>
              <a:gd name="connsiteY0" fmla="*/ 1053955 h 5548763"/>
              <a:gd name="connsiteX1" fmla="*/ 722768 w 3030891"/>
              <a:gd name="connsiteY1" fmla="*/ 1301228 h 5548763"/>
              <a:gd name="connsiteX2" fmla="*/ 1032485 w 3030891"/>
              <a:gd name="connsiteY2" fmla="*/ 1463460 h 5548763"/>
              <a:gd name="connsiteX3" fmla="*/ 1060822 w 3030891"/>
              <a:gd name="connsiteY3" fmla="*/ 1554822 h 5548763"/>
              <a:gd name="connsiteX4" fmla="*/ 3030891 w 3030891"/>
              <a:gd name="connsiteY4" fmla="*/ 107023 h 5548763"/>
              <a:gd name="connsiteX5" fmla="*/ 331355 w 3030891"/>
              <a:gd name="connsiteY5" fmla="*/ 2501761 h 5548763"/>
              <a:gd name="connsiteX6" fmla="*/ 2573689 w 3030891"/>
              <a:gd name="connsiteY6" fmla="*/ 1696096 h 5548763"/>
              <a:gd name="connsiteX7" fmla="*/ 102755 w 3030891"/>
              <a:gd name="connsiteY7" fmla="*/ 1053958 h 5548763"/>
              <a:gd name="connsiteX8" fmla="*/ 102755 w 3030891"/>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57466 w 2928136"/>
              <a:gd name="connsiteY2" fmla="*/ 54258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296942 w 3225078"/>
              <a:gd name="connsiteY0" fmla="*/ 1053955 h 5578260"/>
              <a:gd name="connsiteX1" fmla="*/ 916955 w 3225078"/>
              <a:gd name="connsiteY1" fmla="*/ 1301228 h 5578260"/>
              <a:gd name="connsiteX2" fmla="*/ 986944 w 3225078"/>
              <a:gd name="connsiteY2" fmla="*/ 4740060 h 5578260"/>
              <a:gd name="connsiteX3" fmla="*/ 1255009 w 3225078"/>
              <a:gd name="connsiteY3" fmla="*/ 1554822 h 5578260"/>
              <a:gd name="connsiteX4" fmla="*/ 3225078 w 3225078"/>
              <a:gd name="connsiteY4" fmla="*/ 107023 h 5578260"/>
              <a:gd name="connsiteX5" fmla="*/ 525542 w 3225078"/>
              <a:gd name="connsiteY5" fmla="*/ 2501761 h 5578260"/>
              <a:gd name="connsiteX6" fmla="*/ 2767876 w 3225078"/>
              <a:gd name="connsiteY6" fmla="*/ 1696096 h 5578260"/>
              <a:gd name="connsiteX7" fmla="*/ 296942 w 3225078"/>
              <a:gd name="connsiteY7" fmla="*/ 1053958 h 5578260"/>
              <a:gd name="connsiteX8" fmla="*/ 296942 w 3225078"/>
              <a:gd name="connsiteY8" fmla="*/ 1053955 h 5578260"/>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136" h="5578260">
                <a:moveTo>
                  <a:pt x="0" y="1053955"/>
                </a:moveTo>
                <a:cubicBezTo>
                  <a:pt x="849961" y="667873"/>
                  <a:pt x="530324" y="4656582"/>
                  <a:pt x="690002" y="4740060"/>
                </a:cubicBezTo>
                <a:cubicBezTo>
                  <a:pt x="746344" y="4782326"/>
                  <a:pt x="625000" y="1780895"/>
                  <a:pt x="958067" y="1554822"/>
                </a:cubicBezTo>
                <a:cubicBezTo>
                  <a:pt x="1204042" y="2617693"/>
                  <a:pt x="2516314" y="0"/>
                  <a:pt x="2928136" y="107023"/>
                </a:cubicBezTo>
                <a:cubicBezTo>
                  <a:pt x="1435513" y="2045643"/>
                  <a:pt x="468189" y="5267469"/>
                  <a:pt x="228600" y="2501761"/>
                </a:cubicBezTo>
                <a:cubicBezTo>
                  <a:pt x="360324" y="5578260"/>
                  <a:pt x="2153781" y="2236695"/>
                  <a:pt x="2470934" y="1696096"/>
                </a:cubicBezTo>
                <a:cubicBezTo>
                  <a:pt x="429222" y="2772608"/>
                  <a:pt x="411822" y="1160981"/>
                  <a:pt x="0" y="1053958"/>
                </a:cubicBezTo>
                <a:lnTo>
                  <a:pt x="0" y="1053955"/>
                </a:ln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6350" stA="35000" endA="100" endPos="40000" dist="101600" dir="5400000" sy="-100000" algn="bl" rotWithShape="0"/>
          </a:effectLst>
          <a:scene3d>
            <a:camera prst="orthographicFront"/>
            <a:lightRig rig="morning" dir="t">
              <a:rot lat="0" lon="0" rev="126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7" name="Group 32"/>
          <p:cNvGrpSpPr/>
          <p:nvPr/>
        </p:nvGrpSpPr>
        <p:grpSpPr>
          <a:xfrm>
            <a:off x="6941417" y="5105400"/>
            <a:ext cx="2238442" cy="2005669"/>
            <a:chOff x="2810256" y="4943398"/>
            <a:chExt cx="2238442" cy="2005669"/>
          </a:xfrm>
        </p:grpSpPr>
        <p:sp>
          <p:nvSpPr>
            <p:cNvPr id="10" name="Freeform 9"/>
            <p:cNvSpPr>
              <a:spLocks noChangeAspect="1"/>
            </p:cNvSpPr>
            <p:nvPr/>
          </p:nvSpPr>
          <p:spPr>
            <a:xfrm rot="6563566" flipH="1" flipV="1">
              <a:off x="2928137" y="544273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3359071" y="482551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3613937" y="5236996"/>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Freeform 12"/>
            <p:cNvSpPr>
              <a:spLocks noChangeAspect="1"/>
            </p:cNvSpPr>
            <p:nvPr/>
          </p:nvSpPr>
          <p:spPr>
            <a:xfrm rot="6563566" flipH="1" flipV="1">
              <a:off x="3209136" y="5914804"/>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0000"/>
                  </a:schemeClr>
                </a:gs>
                <a:gs pos="100000">
                  <a:schemeClr val="tx1">
                    <a:alpha val="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Freeform 15"/>
            <p:cNvSpPr>
              <a:spLocks noChangeAspect="1"/>
            </p:cNvSpPr>
            <p:nvPr/>
          </p:nvSpPr>
          <p:spPr>
            <a:xfrm rot="6563566" flipH="1" flipV="1">
              <a:off x="4014435" y="56584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5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9F3D042-0D99-480A-934D-B2A6C00CD418}" type="datetimeFigureOut">
              <a:rPr lang="fr-CA" smtClean="0"/>
              <a:t>2010-11-01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BE6376E-B151-4123-90C0-8F99209C8BDC}"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1411288" cy="5461000"/>
          </a:xfrm>
        </p:spPr>
        <p:txBody>
          <a:bodyPr vert="eaVert"/>
          <a:lstStyle/>
          <a:p>
            <a:r>
              <a:rPr lang="fr-FR" smtClean="0"/>
              <a:t>Modifiez le style du titre</a:t>
            </a:r>
            <a:endParaRPr/>
          </a:p>
        </p:txBody>
      </p:sp>
      <p:sp>
        <p:nvSpPr>
          <p:cNvPr id="3" name="Vertical Text Placeholder 2"/>
          <p:cNvSpPr>
            <a:spLocks noGrp="1"/>
          </p:cNvSpPr>
          <p:nvPr>
            <p:ph type="body" orient="vert" idx="1"/>
          </p:nvPr>
        </p:nvSpPr>
        <p:spPr>
          <a:xfrm>
            <a:off x="1989138" y="665163"/>
            <a:ext cx="4487862" cy="5461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9F3D042-0D99-480A-934D-B2A6C00CD418}" type="datetimeFigureOut">
              <a:rPr lang="fr-CA" smtClean="0"/>
              <a:t>2010-11-01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BE6376E-B151-4123-90C0-8F99209C8BDC}"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9F3D042-0D99-480A-934D-B2A6C00CD418}" type="datetimeFigureOut">
              <a:rPr lang="fr-CA" smtClean="0"/>
              <a:t>2010-11-01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BE6376E-B151-4123-90C0-8F99209C8BDC}"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538413"/>
            <a:ext cx="6665913" cy="1362075"/>
          </a:xfrm>
        </p:spPr>
        <p:txBody>
          <a:bodyPr vert="horz" lIns="91440" tIns="45720" rIns="91440" bIns="45720" rtlCol="0" anchor="b" anchorCtr="0">
            <a:normAutofit/>
          </a:bodyPr>
          <a:lstStyle>
            <a:lvl1pPr algn="r" defTabSz="914400" rtl="0" eaLnBrk="1" latinLnBrk="0" hangingPunct="1">
              <a:spcBef>
                <a:spcPct val="0"/>
              </a:spcBef>
              <a:buNone/>
              <a:defRPr sz="3600" kern="1200">
                <a:gradFill>
                  <a:gsLst>
                    <a:gs pos="0">
                      <a:schemeClr val="tx1">
                        <a:alpha val="90000"/>
                      </a:schemeClr>
                    </a:gs>
                    <a:gs pos="50000">
                      <a:schemeClr val="tx1">
                        <a:lumMod val="75000"/>
                        <a:lumOff val="25000"/>
                        <a:alpha val="90000"/>
                      </a:schemeClr>
                    </a:gs>
                    <a:gs pos="100000">
                      <a:schemeClr val="tx1">
                        <a:lumMod val="50000"/>
                        <a:lumOff val="50000"/>
                        <a:alpha val="90000"/>
                      </a:schemeClr>
                    </a:gs>
                  </a:gsLst>
                  <a:lin ang="5400000" scaled="0"/>
                </a:gradFill>
                <a:latin typeface="+mj-lt"/>
                <a:ea typeface="+mj-ea"/>
                <a:cs typeface="+mj-cs"/>
              </a:defRPr>
            </a:lvl1pPr>
          </a:lstStyle>
          <a:p>
            <a:r>
              <a:rPr lang="fr-FR" smtClean="0"/>
              <a:t>Modifiez le style du titre</a:t>
            </a:r>
            <a:endParaRPr/>
          </a:p>
        </p:txBody>
      </p:sp>
      <p:sp>
        <p:nvSpPr>
          <p:cNvPr id="3" name="Text Placeholder 2"/>
          <p:cNvSpPr>
            <a:spLocks noGrp="1"/>
          </p:cNvSpPr>
          <p:nvPr>
            <p:ph type="body" idx="1"/>
          </p:nvPr>
        </p:nvSpPr>
        <p:spPr>
          <a:xfrm>
            <a:off x="3352799" y="3910013"/>
            <a:ext cx="4532313" cy="814387"/>
          </a:xfrm>
        </p:spPr>
        <p:txBody>
          <a:bodyPr vert="horz" lIns="91440" tIns="45720" rIns="91440" bIns="45720" rtlCol="0">
            <a:normAutofit/>
          </a:bodyPr>
          <a:lstStyle>
            <a:lvl1pPr marL="0" indent="0" algn="r" defTabSz="914400" rtl="0" eaLnBrk="1" latinLnBrk="0" hangingPunct="1">
              <a:spcBef>
                <a:spcPts val="2000"/>
              </a:spcBef>
              <a:buClr>
                <a:schemeClr val="tx1"/>
              </a:buClr>
              <a:buSzPct val="80000"/>
              <a:buFont typeface="Wingdings" pitchFamily="2" charset="2"/>
              <a:buNone/>
              <a:defRPr sz="1800" kern="1200" spc="1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457200" y="6525768"/>
            <a:ext cx="2133600" cy="256032"/>
          </a:xfrm>
        </p:spPr>
        <p:txBody>
          <a:bodyPr/>
          <a:lstStyle>
            <a:lvl1pPr algn="l">
              <a:defRPr/>
            </a:lvl1pPr>
          </a:lstStyle>
          <a:p>
            <a:fld id="{39F3D042-0D99-480A-934D-B2A6C00CD418}" type="datetimeFigureOut">
              <a:rPr lang="fr-CA" smtClean="0"/>
              <a:t>2010-11-01</a:t>
            </a:fld>
            <a:endParaRPr lang="fr-CA"/>
          </a:p>
        </p:txBody>
      </p:sp>
      <p:sp>
        <p:nvSpPr>
          <p:cNvPr id="5" name="Footer Placeholder 4"/>
          <p:cNvSpPr>
            <a:spLocks noGrp="1"/>
          </p:cNvSpPr>
          <p:nvPr>
            <p:ph type="ftr" sz="quarter" idx="11"/>
          </p:nvPr>
        </p:nvSpPr>
        <p:spPr>
          <a:xfrm>
            <a:off x="457200" y="6261309"/>
            <a:ext cx="2895600" cy="255494"/>
          </a:xfrm>
        </p:spPr>
        <p:txBody>
          <a:bodyPr/>
          <a:lstStyle/>
          <a:p>
            <a:endParaRPr lang="fr-CA"/>
          </a:p>
        </p:txBody>
      </p:sp>
      <p:sp>
        <p:nvSpPr>
          <p:cNvPr id="6" name="Slide Number Placeholder 5"/>
          <p:cNvSpPr>
            <a:spLocks noGrp="1"/>
          </p:cNvSpPr>
          <p:nvPr>
            <p:ph type="sldNum" sz="quarter" idx="12"/>
          </p:nvPr>
        </p:nvSpPr>
        <p:spPr>
          <a:xfrm>
            <a:off x="8028432" y="6208059"/>
            <a:ext cx="1048872" cy="685800"/>
          </a:xfrm>
        </p:spPr>
        <p:txBody>
          <a:bodyPr/>
          <a:lstStyle/>
          <a:p>
            <a:fld id="{8BE6376E-B151-4123-90C0-8F99209C8BDC}" type="slidenum">
              <a:rPr lang="fr-CA" smtClean="0"/>
              <a:t>‹N°›</a:t>
            </a:fld>
            <a:endParaRPr lang="fr-CA"/>
          </a:p>
        </p:txBody>
      </p:sp>
      <p:sp>
        <p:nvSpPr>
          <p:cNvPr id="7" name="Freeform 6"/>
          <p:cNvSpPr/>
          <p:nvPr/>
        </p:nvSpPr>
        <p:spPr>
          <a:xfrm rot="5400000" flipH="1" flipV="1">
            <a:off x="5782442" y="1304158"/>
            <a:ext cx="4208515" cy="3124199"/>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2685372 w 6756508"/>
              <a:gd name="connsiteY0" fmla="*/ 2531921 h 5551239"/>
              <a:gd name="connsiteX1" fmla="*/ 3643439 w 6756508"/>
              <a:gd name="connsiteY1" fmla="*/ 3032788 h 5551239"/>
              <a:gd name="connsiteX2" fmla="*/ 6756508 w 6756508"/>
              <a:gd name="connsiteY2" fmla="*/ 2423189 h 5551239"/>
              <a:gd name="connsiteX3" fmla="*/ 0 w 6756508"/>
              <a:gd name="connsiteY3" fmla="*/ 2498978 h 5551239"/>
              <a:gd name="connsiteX4" fmla="*/ 5384906 w 6756508"/>
              <a:gd name="connsiteY4" fmla="*/ 3174062 h 5551239"/>
              <a:gd name="connsiteX5" fmla="*/ 2685372 w 6756508"/>
              <a:gd name="connsiteY5" fmla="*/ 2531924 h 5551239"/>
              <a:gd name="connsiteX6" fmla="*/ 2685372 w 6756508"/>
              <a:gd name="connsiteY6" fmla="*/ 2531921 h 5551239"/>
              <a:gd name="connsiteX0" fmla="*/ 2685372 w 6756508"/>
              <a:gd name="connsiteY0" fmla="*/ 2531921 h 5663722"/>
              <a:gd name="connsiteX1" fmla="*/ 3643439 w 6756508"/>
              <a:gd name="connsiteY1" fmla="*/ 3032788 h 5663722"/>
              <a:gd name="connsiteX2" fmla="*/ 6756508 w 6756508"/>
              <a:gd name="connsiteY2" fmla="*/ 2423189 h 5663722"/>
              <a:gd name="connsiteX3" fmla="*/ 0 w 6756508"/>
              <a:gd name="connsiteY3" fmla="*/ 2498978 h 5663722"/>
              <a:gd name="connsiteX4" fmla="*/ 5384906 w 6756508"/>
              <a:gd name="connsiteY4" fmla="*/ 3174062 h 5663722"/>
              <a:gd name="connsiteX5" fmla="*/ 2685372 w 6756508"/>
              <a:gd name="connsiteY5" fmla="*/ 2531924 h 5663722"/>
              <a:gd name="connsiteX6" fmla="*/ 2685372 w 6756508"/>
              <a:gd name="connsiteY6" fmla="*/ 2531921 h 5663722"/>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6508" h="4203685">
                <a:moveTo>
                  <a:pt x="2685372" y="1071887"/>
                </a:moveTo>
                <a:cubicBezTo>
                  <a:pt x="3004728" y="1238842"/>
                  <a:pt x="3929746" y="843385"/>
                  <a:pt x="3643439" y="1572751"/>
                </a:cubicBezTo>
                <a:cubicBezTo>
                  <a:pt x="5291114" y="2384738"/>
                  <a:pt x="5802321" y="0"/>
                  <a:pt x="6756508" y="963152"/>
                </a:cubicBezTo>
                <a:cubicBezTo>
                  <a:pt x="5263885" y="2901772"/>
                  <a:pt x="583602" y="3607661"/>
                  <a:pt x="0" y="1038941"/>
                </a:cubicBezTo>
                <a:cubicBezTo>
                  <a:pt x="438400" y="4203685"/>
                  <a:pt x="5067753" y="2254624"/>
                  <a:pt x="5384906" y="1714025"/>
                </a:cubicBezTo>
                <a:cubicBezTo>
                  <a:pt x="4622906" y="1421925"/>
                  <a:pt x="3135294" y="1178910"/>
                  <a:pt x="2685372" y="1071887"/>
                </a:cubicBez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12050" stA="35000" endA="100" endPos="40000" dist="101600" dir="5400000" sy="-100000" algn="bl" rotWithShape="0"/>
          </a:effectLst>
          <a:scene3d>
            <a:camera prst="orthographicFront"/>
            <a:lightRig rig="morning" dir="t">
              <a:rot lat="0" lon="0" rev="60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371600"/>
          </a:xfrm>
        </p:spPr>
        <p:txBody>
          <a:bodyPr/>
          <a:lstStyle/>
          <a:p>
            <a:r>
              <a:rPr lang="fr-FR" smtClean="0"/>
              <a:t>Modifiez le style du titre</a:t>
            </a:r>
            <a:endParaRPr/>
          </a:p>
        </p:txBody>
      </p:sp>
      <p:sp>
        <p:nvSpPr>
          <p:cNvPr id="3" name="Content Placeholder 2"/>
          <p:cNvSpPr>
            <a:spLocks noGrp="1"/>
          </p:cNvSpPr>
          <p:nvPr>
            <p:ph sz="half" idx="1"/>
          </p:nvPr>
        </p:nvSpPr>
        <p:spPr>
          <a:xfrm>
            <a:off x="1737360" y="1755648"/>
            <a:ext cx="3063240" cy="4394327"/>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959638" y="1755648"/>
            <a:ext cx="3063240" cy="4394327"/>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39F3D042-0D99-480A-934D-B2A6C00CD418}" type="datetimeFigureOut">
              <a:rPr lang="fr-CA" smtClean="0"/>
              <a:t>2010-11-01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BE6376E-B151-4123-90C0-8F99209C8BDC}"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1660" y="1722279"/>
            <a:ext cx="2834640" cy="639762"/>
          </a:xfrm>
        </p:spPr>
        <p:txBody>
          <a:bodyPr anchor="ctr" anchorCtr="0">
            <a:noAutofit/>
          </a:bodyPr>
          <a:lstStyle>
            <a:lvl1pPr marL="0" indent="0" algn="ctr">
              <a:buNone/>
              <a:defRPr sz="2000" b="1">
                <a:gradFill>
                  <a:gsLst>
                    <a:gs pos="0">
                      <a:schemeClr val="tx1"/>
                    </a:gs>
                    <a:gs pos="100000">
                      <a:schemeClr val="tx1">
                        <a:lumMod val="75000"/>
                        <a:lumOff val="25000"/>
                      </a:schemeClr>
                    </a:gs>
                  </a:gsLst>
                  <a:lin ang="54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5073938" y="1722279"/>
            <a:ext cx="2834640" cy="639762"/>
          </a:xfrm>
        </p:spPr>
        <p:txBody>
          <a:bodyPr vert="horz" lIns="91440" tIns="45720" rIns="91440" bIns="45720" rtlCol="0" anchor="ctr" anchorCtr="0">
            <a:noAutofit/>
          </a:bodyPr>
          <a:lstStyle>
            <a:lvl1pPr marL="0" indent="0" algn="ctr">
              <a:buNone/>
              <a:defRPr sz="2000" b="1" kern="1200">
                <a:gradFill>
                  <a:gsLst>
                    <a:gs pos="0">
                      <a:schemeClr val="tx1"/>
                    </a:gs>
                    <a:gs pos="100000">
                      <a:schemeClr val="tx1">
                        <a:lumMod val="75000"/>
                        <a:lumOff val="25000"/>
                      </a:schemeClr>
                    </a:gs>
                  </a:gsLst>
                  <a:lin ang="5400000" scaled="0"/>
                </a:gra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2000"/>
              </a:spcBef>
              <a:buClr>
                <a:schemeClr val="tx1"/>
              </a:buClr>
              <a:buSzPct val="80000"/>
              <a:buFont typeface="Wingdings" pitchFamily="2" charset="2"/>
              <a:buNone/>
            </a:pPr>
            <a:r>
              <a:rPr lang="fr-FR" smtClean="0"/>
              <a:t>Modifiez les styles du texte du masque</a:t>
            </a:r>
          </a:p>
        </p:txBody>
      </p:sp>
      <p:sp>
        <p:nvSpPr>
          <p:cNvPr id="10" name="Freeform 9"/>
          <p:cNvSpPr/>
          <p:nvPr/>
        </p:nvSpPr>
        <p:spPr>
          <a:xfrm>
            <a:off x="1737360"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Freeform 10"/>
          <p:cNvSpPr/>
          <p:nvPr/>
        </p:nvSpPr>
        <p:spPr>
          <a:xfrm>
            <a:off x="4959638"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219199" y="76200"/>
            <a:ext cx="6803679" cy="1371600"/>
          </a:xfrm>
        </p:spPr>
        <p:txBody>
          <a:bodyPr/>
          <a:lstStyle>
            <a:lvl1pPr>
              <a:defRPr/>
            </a:lvl1pPr>
          </a:lstStyle>
          <a:p>
            <a:r>
              <a:rPr lang="fr-FR" smtClean="0"/>
              <a:t>Modifiez le style du titre</a:t>
            </a:r>
            <a:endParaRPr/>
          </a:p>
        </p:txBody>
      </p:sp>
      <p:sp>
        <p:nvSpPr>
          <p:cNvPr id="4" name="Content Placeholder 3"/>
          <p:cNvSpPr>
            <a:spLocks noGrp="1"/>
          </p:cNvSpPr>
          <p:nvPr>
            <p:ph sz="half" idx="2"/>
          </p:nvPr>
        </p:nvSpPr>
        <p:spPr>
          <a:xfrm>
            <a:off x="1737360"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6" name="Content Placeholder 5"/>
          <p:cNvSpPr>
            <a:spLocks noGrp="1"/>
          </p:cNvSpPr>
          <p:nvPr>
            <p:ph sz="quarter" idx="4"/>
          </p:nvPr>
        </p:nvSpPr>
        <p:spPr>
          <a:xfrm>
            <a:off x="4959638"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39F3D042-0D99-480A-934D-B2A6C00CD418}" type="datetimeFigureOut">
              <a:rPr lang="fr-CA" smtClean="0"/>
              <a:t>2010-11-01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8BE6376E-B151-4123-90C0-8F99209C8BDC}"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Date Placeholder 2"/>
          <p:cNvSpPr>
            <a:spLocks noGrp="1"/>
          </p:cNvSpPr>
          <p:nvPr>
            <p:ph type="dt" sz="half" idx="10"/>
          </p:nvPr>
        </p:nvSpPr>
        <p:spPr/>
        <p:txBody>
          <a:bodyPr/>
          <a:lstStyle/>
          <a:p>
            <a:fld id="{39F3D042-0D99-480A-934D-B2A6C00CD418}" type="datetimeFigureOut">
              <a:rPr lang="fr-CA" smtClean="0"/>
              <a:t>2010-11-01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8BE6376E-B151-4123-90C0-8F99209C8BDC}" type="slidenum">
              <a:rPr lang="fr-CA" smtClean="0"/>
              <a:t>‹N°›</a:t>
            </a:fld>
            <a:endParaRPr lang="fr-CA"/>
          </a:p>
        </p:txBody>
      </p:sp>
      <p:grpSp>
        <p:nvGrpSpPr>
          <p:cNvPr id="6" name="Group 5"/>
          <p:cNvGrpSpPr/>
          <p:nvPr/>
        </p:nvGrpSpPr>
        <p:grpSpPr>
          <a:xfrm>
            <a:off x="7339001" y="5311513"/>
            <a:ext cx="1837944" cy="1533602"/>
            <a:chOff x="7339001" y="5311513"/>
            <a:chExt cx="1837944" cy="1533602"/>
          </a:xfrm>
        </p:grpSpPr>
        <p:sp>
          <p:nvSpPr>
            <p:cNvPr id="7" name="Freeform 6"/>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3D042-0D99-480A-934D-B2A6C00CD418}" type="datetimeFigureOut">
              <a:rPr lang="fr-CA" smtClean="0"/>
              <a:t>2010-11-01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8BE6376E-B151-4123-90C0-8F99209C8BDC}" type="slidenum">
              <a:rPr lang="fr-CA" smtClean="0"/>
              <a:t>‹N°›</a:t>
            </a:fld>
            <a:endParaRPr lang="fr-CA"/>
          </a:p>
        </p:txBody>
      </p:sp>
      <p:grpSp>
        <p:nvGrpSpPr>
          <p:cNvPr id="8" name="Group 7"/>
          <p:cNvGrpSpPr/>
          <p:nvPr/>
        </p:nvGrpSpPr>
        <p:grpSpPr>
          <a:xfrm>
            <a:off x="7339001" y="5311513"/>
            <a:ext cx="1837944" cy="1533602"/>
            <a:chOff x="7339001" y="5311513"/>
            <a:chExt cx="1837944" cy="1533602"/>
          </a:xfrm>
        </p:grpSpPr>
        <p:sp>
          <p:nvSpPr>
            <p:cNvPr id="5" name="Freeform 4"/>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 name="Freeform 5"/>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 name="Freeform 6"/>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49941"/>
            <a:ext cx="3886200" cy="5486400"/>
          </a:xfrm>
        </p:spPr>
        <p:txBody>
          <a:bodyPr>
            <a:normAutofit/>
          </a:bodyPr>
          <a:lstStyle>
            <a:lvl1pPr>
              <a:defRPr sz="22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39F3D042-0D99-480A-934D-B2A6C00CD418}" type="datetimeFigureOut">
              <a:rPr lang="fr-CA" smtClean="0"/>
              <a:t>2010-11-01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BE6376E-B151-4123-90C0-8F99209C8BDC}" type="slidenum">
              <a:rPr lang="fr-CA" smtClean="0"/>
              <a:t>‹N°›</a:t>
            </a:fld>
            <a:endParaRPr lang="fr-CA"/>
          </a:p>
        </p:txBody>
      </p:sp>
      <p:sp>
        <p:nvSpPr>
          <p:cNvPr id="4" name="Text Placeholder 3"/>
          <p:cNvSpPr>
            <a:spLocks noGrp="1"/>
          </p:cNvSpPr>
          <p:nvPr>
            <p:ph type="body" sz="half" idx="2"/>
          </p:nvPr>
        </p:nvSpPr>
        <p:spPr>
          <a:xfrm>
            <a:off x="1815353" y="2516841"/>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1815353" y="1526241"/>
            <a:ext cx="2514600" cy="914400"/>
          </a:xfrm>
        </p:spPr>
        <p:txBody>
          <a:bodyPr anchor="b">
            <a:normAutofit/>
          </a:bodyPr>
          <a:lstStyle>
            <a:lvl1pPr algn="l">
              <a:defRPr sz="2200" b="1"/>
            </a:lvl1pPr>
          </a:lstStyle>
          <a:p>
            <a:r>
              <a:rPr lang="fr-FR" smtClean="0"/>
              <a:t>Modifiez le style du titre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Freeform 7"/>
          <p:cNvSpPr/>
          <p:nvPr/>
        </p:nvSpPr>
        <p:spPr>
          <a:xfrm>
            <a:off x="4666129" y="523718"/>
            <a:ext cx="4114800" cy="572826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819656" y="1527048"/>
            <a:ext cx="2514600" cy="914400"/>
          </a:xfrm>
        </p:spPr>
        <p:txBody>
          <a:bodyPr anchor="b">
            <a:normAutofit/>
          </a:bodyPr>
          <a:lstStyle>
            <a:lvl1pPr algn="l">
              <a:defRPr sz="2200" b="1"/>
            </a:lvl1pPr>
          </a:lstStyle>
          <a:p>
            <a:r>
              <a:rPr lang="fr-FR" smtClean="0"/>
              <a:t>Modifiez le style du titre</a:t>
            </a:r>
            <a:endParaRPr/>
          </a:p>
        </p:txBody>
      </p:sp>
      <p:sp>
        <p:nvSpPr>
          <p:cNvPr id="3" name="Picture Placeholder 2"/>
          <p:cNvSpPr>
            <a:spLocks noGrp="1"/>
          </p:cNvSpPr>
          <p:nvPr>
            <p:ph type="pic" idx="1"/>
          </p:nvPr>
        </p:nvSpPr>
        <p:spPr>
          <a:xfrm>
            <a:off x="4937760" y="786384"/>
            <a:ext cx="3611880" cy="5212080"/>
          </a:xfrm>
          <a:effectLst>
            <a:softEdge rad="31750"/>
          </a:effectLst>
        </p:spPr>
        <p:txBody>
          <a:bodyPr>
            <a:normAutofit/>
          </a:bodyPr>
          <a:lstStyle>
            <a:lvl1pPr marL="0" indent="0">
              <a:buNone/>
              <a:defRPr sz="2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1819656" y="2514600"/>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9F3D042-0D99-480A-934D-B2A6C00CD418}" type="datetimeFigureOut">
              <a:rPr lang="fr-CA" smtClean="0"/>
              <a:t>2010-11-01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BE6376E-B151-4123-90C0-8F99209C8BDC}"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199" y="76200"/>
            <a:ext cx="6803679" cy="1371600"/>
          </a:xfrm>
          <a:prstGeom prst="rect">
            <a:avLst/>
          </a:prstGeom>
        </p:spPr>
        <p:txBody>
          <a:bodyPr vert="horz" lIns="91440" tIns="45720" rIns="91440" bIns="45720" rtlCol="0" anchor="ctr">
            <a:normAutofit/>
          </a:bodyPr>
          <a:lstStyle/>
          <a:p>
            <a:r>
              <a:rPr lang="fr-FR" smtClean="0"/>
              <a:t>Modifiez le style du titre</a:t>
            </a:r>
            <a:endParaRPr/>
          </a:p>
        </p:txBody>
      </p:sp>
      <p:sp>
        <p:nvSpPr>
          <p:cNvPr id="3" name="Text Placeholder 2"/>
          <p:cNvSpPr>
            <a:spLocks noGrp="1"/>
          </p:cNvSpPr>
          <p:nvPr>
            <p:ph type="body" idx="1"/>
          </p:nvPr>
        </p:nvSpPr>
        <p:spPr>
          <a:xfrm>
            <a:off x="1981200" y="1752600"/>
            <a:ext cx="6041679"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5889279" y="6498874"/>
            <a:ext cx="2133600" cy="256032"/>
          </a:xfrm>
          <a:prstGeom prst="rect">
            <a:avLst/>
          </a:prstGeom>
        </p:spPr>
        <p:txBody>
          <a:bodyPr vert="horz" lIns="91440" tIns="45720" rIns="91440" bIns="0" rtlCol="0" anchor="ctr"/>
          <a:lstStyle>
            <a:lvl1pPr marL="0" algn="r" defTabSz="914400" rtl="0" eaLnBrk="1" latinLnBrk="0" hangingPunct="1">
              <a:defRPr sz="1000" b="1" kern="1200">
                <a:solidFill>
                  <a:schemeClr val="tx1">
                    <a:lumMod val="75000"/>
                    <a:lumOff val="25000"/>
                    <a:alpha val="40000"/>
                  </a:schemeClr>
                </a:solidFill>
                <a:latin typeface="+mj-lt"/>
                <a:ea typeface="+mn-ea"/>
                <a:cs typeface="+mn-cs"/>
              </a:defRPr>
            </a:lvl1pPr>
          </a:lstStyle>
          <a:p>
            <a:fld id="{39F3D042-0D99-480A-934D-B2A6C00CD418}" type="datetimeFigureOut">
              <a:rPr lang="fr-CA" smtClean="0"/>
              <a:t>2010-11-01</a:t>
            </a:fld>
            <a:endParaRPr lang="fr-CA"/>
          </a:p>
        </p:txBody>
      </p:sp>
      <p:sp>
        <p:nvSpPr>
          <p:cNvPr id="5" name="Footer Placeholder 4"/>
          <p:cNvSpPr>
            <a:spLocks noGrp="1"/>
          </p:cNvSpPr>
          <p:nvPr>
            <p:ph type="ftr" sz="quarter" idx="3"/>
          </p:nvPr>
        </p:nvSpPr>
        <p:spPr>
          <a:xfrm>
            <a:off x="1981200" y="6499412"/>
            <a:ext cx="2895600" cy="255494"/>
          </a:xfrm>
          <a:prstGeom prst="rect">
            <a:avLst/>
          </a:prstGeom>
        </p:spPr>
        <p:txBody>
          <a:bodyPr vert="horz" lIns="91440" tIns="45720" rIns="91440" bIns="0" rtlCol="0" anchor="ctr"/>
          <a:lstStyle>
            <a:lvl1pPr marL="0" algn="l" defTabSz="914400" rtl="0" eaLnBrk="1" latinLnBrk="0" hangingPunct="1">
              <a:defRPr sz="1000" b="1" kern="1200">
                <a:solidFill>
                  <a:schemeClr val="tx1">
                    <a:lumMod val="75000"/>
                    <a:lumOff val="25000"/>
                    <a:alpha val="40000"/>
                  </a:schemeClr>
                </a:solidFill>
                <a:latin typeface="+mj-lt"/>
                <a:ea typeface="+mn-ea"/>
                <a:cs typeface="+mn-cs"/>
              </a:defRPr>
            </a:lvl1pPr>
          </a:lstStyle>
          <a:p>
            <a:endParaRPr lang="fr-CA"/>
          </a:p>
        </p:txBody>
      </p:sp>
      <p:sp>
        <p:nvSpPr>
          <p:cNvPr id="6" name="Slide Number Placeholder 5"/>
          <p:cNvSpPr>
            <a:spLocks noGrp="1"/>
          </p:cNvSpPr>
          <p:nvPr>
            <p:ph type="sldNum" sz="quarter" idx="4"/>
          </p:nvPr>
        </p:nvSpPr>
        <p:spPr>
          <a:xfrm>
            <a:off x="8027894" y="6208059"/>
            <a:ext cx="1048872" cy="685800"/>
          </a:xfrm>
          <a:prstGeom prst="rect">
            <a:avLst/>
          </a:prstGeom>
        </p:spPr>
        <p:txBody>
          <a:bodyPr vert="horz" lIns="91440" tIns="45720" rIns="91440" bIns="0" rtlCol="0" anchor="ctr"/>
          <a:lstStyle>
            <a:lvl1pPr algn="r">
              <a:defRPr sz="2800" b="1">
                <a:solidFill>
                  <a:schemeClr val="tx1">
                    <a:lumMod val="75000"/>
                    <a:lumOff val="25000"/>
                    <a:alpha val="40000"/>
                  </a:schemeClr>
                </a:solidFill>
                <a:latin typeface="+mj-lt"/>
              </a:defRPr>
            </a:lvl1pPr>
          </a:lstStyle>
          <a:p>
            <a:fld id="{8BE6376E-B151-4123-90C0-8F99209C8BDC}" type="slidenum">
              <a:rPr lang="fr-CA" smtClean="0"/>
              <a:t>‹N°›</a:t>
            </a:fld>
            <a:endParaRPr lang="fr-CA"/>
          </a:p>
        </p:txBody>
      </p:sp>
      <p:sp>
        <p:nvSpPr>
          <p:cNvPr id="8" name="Freeform 7"/>
          <p:cNvSpPr/>
          <p:nvPr/>
        </p:nvSpPr>
        <p:spPr>
          <a:xfrm>
            <a:off x="-990600" y="76200"/>
            <a:ext cx="3340100" cy="6629400"/>
          </a:xfrm>
          <a:custGeom>
            <a:avLst/>
            <a:gdLst>
              <a:gd name="connsiteX0" fmla="*/ 0 w 2057400"/>
              <a:gd name="connsiteY0" fmla="*/ 3238500 h 6477000"/>
              <a:gd name="connsiteX1" fmla="*/ 48274 w 2057400"/>
              <a:gd name="connsiteY1" fmla="*/ 2258072 h 6477000"/>
              <a:gd name="connsiteX2" fmla="*/ 1028706 w 2057400"/>
              <a:gd name="connsiteY2" fmla="*/ 1 h 6477000"/>
              <a:gd name="connsiteX3" fmla="*/ 2009129 w 2057400"/>
              <a:gd name="connsiteY3" fmla="*/ 2258077 h 6477000"/>
              <a:gd name="connsiteX4" fmla="*/ 2057403 w 2057400"/>
              <a:gd name="connsiteY4" fmla="*/ 3238502 h 6477000"/>
              <a:gd name="connsiteX5" fmla="*/ 2009129 w 2057400"/>
              <a:gd name="connsiteY5" fmla="*/ 4218929 h 6477000"/>
              <a:gd name="connsiteX6" fmla="*/ 1028701 w 2057400"/>
              <a:gd name="connsiteY6" fmla="*/ 6477002 h 6477000"/>
              <a:gd name="connsiteX7" fmla="*/ 48277 w 2057400"/>
              <a:gd name="connsiteY7" fmla="*/ 4218927 h 6477000"/>
              <a:gd name="connsiteX8" fmla="*/ 3 w 2057400"/>
              <a:gd name="connsiteY8" fmla="*/ 3238501 h 6477000"/>
              <a:gd name="connsiteX9" fmla="*/ 0 w 2057400"/>
              <a:gd name="connsiteY9" fmla="*/ 3238500 h 6477000"/>
              <a:gd name="connsiteX0" fmla="*/ 0 w 2057403"/>
              <a:gd name="connsiteY0" fmla="*/ 3238507 h 6477012"/>
              <a:gd name="connsiteX1" fmla="*/ 48274 w 2057403"/>
              <a:gd name="connsiteY1" fmla="*/ 22580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593235 w 2650638"/>
              <a:gd name="connsiteY0" fmla="*/ 3238507 h 6477012"/>
              <a:gd name="connsiteX1" fmla="*/ 1479709 w 2650638"/>
              <a:gd name="connsiteY1" fmla="*/ 2562879 h 6477012"/>
              <a:gd name="connsiteX2" fmla="*/ 1621941 w 2650638"/>
              <a:gd name="connsiteY2" fmla="*/ 8 h 6477012"/>
              <a:gd name="connsiteX3" fmla="*/ 2602364 w 2650638"/>
              <a:gd name="connsiteY3" fmla="*/ 2258084 h 6477012"/>
              <a:gd name="connsiteX4" fmla="*/ 2650638 w 2650638"/>
              <a:gd name="connsiteY4" fmla="*/ 3238509 h 6477012"/>
              <a:gd name="connsiteX5" fmla="*/ 2602364 w 2650638"/>
              <a:gd name="connsiteY5" fmla="*/ 4218936 h 6477012"/>
              <a:gd name="connsiteX6" fmla="*/ 1621936 w 2650638"/>
              <a:gd name="connsiteY6" fmla="*/ 6477009 h 6477012"/>
              <a:gd name="connsiteX7" fmla="*/ 641512 w 2650638"/>
              <a:gd name="connsiteY7" fmla="*/ 4218934 h 6477012"/>
              <a:gd name="connsiteX8" fmla="*/ 593238 w 2650638"/>
              <a:gd name="connsiteY8" fmla="*/ 3238508 h 6477012"/>
              <a:gd name="connsiteX9" fmla="*/ 593235 w 2650638"/>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1964838 w 3406086"/>
              <a:gd name="connsiteY4" fmla="*/ 26289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8 w 3406086"/>
              <a:gd name="connsiteY0" fmla="*/ 3238508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0" fmla="*/ 641512 w 3406086"/>
              <a:gd name="connsiteY0" fmla="*/ 42189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780" h="6477009">
                <a:moveTo>
                  <a:pt x="1860712" y="2923534"/>
                </a:moveTo>
                <a:cubicBezTo>
                  <a:pt x="1944660" y="1493706"/>
                  <a:pt x="1492916" y="2558773"/>
                  <a:pt x="1479709" y="2562879"/>
                </a:cubicBezTo>
                <a:cubicBezTo>
                  <a:pt x="3317780" y="1849120"/>
                  <a:pt x="1173778" y="0"/>
                  <a:pt x="1621941" y="8"/>
                </a:cubicBezTo>
                <a:cubicBezTo>
                  <a:pt x="0" y="1257313"/>
                  <a:pt x="2466688" y="913421"/>
                  <a:pt x="2602364" y="2258084"/>
                </a:cubicBezTo>
                <a:cubicBezTo>
                  <a:pt x="2812155" y="1330547"/>
                  <a:pt x="2128243" y="1925755"/>
                  <a:pt x="1964838" y="2628909"/>
                </a:cubicBezTo>
                <a:cubicBezTo>
                  <a:pt x="1801433" y="3332063"/>
                  <a:pt x="1842490" y="6212005"/>
                  <a:pt x="1621936" y="6477009"/>
                </a:cubicBezTo>
                <a:cubicBezTo>
                  <a:pt x="1173776" y="6477006"/>
                  <a:pt x="3025088" y="1778999"/>
                  <a:pt x="1860712" y="2923534"/>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gradFill>
            <a:gsLst>
              <a:gs pos="0">
                <a:schemeClr val="tx1">
                  <a:alpha val="90000"/>
                </a:schemeClr>
              </a:gs>
              <a:gs pos="50000">
                <a:schemeClr val="tx1">
                  <a:lumMod val="75000"/>
                  <a:lumOff val="25000"/>
                  <a:alpha val="90000"/>
                </a:schemeClr>
              </a:gs>
              <a:gs pos="100000">
                <a:schemeClr val="tx1">
                  <a:lumMod val="50000"/>
                  <a:lumOff val="50000"/>
                </a:schemeClr>
              </a:gs>
            </a:gsLst>
            <a:lin ang="5400000" scaled="0"/>
          </a:gradFill>
          <a:latin typeface="+mj-lt"/>
          <a:ea typeface="+mj-ea"/>
          <a:cs typeface="+mj-cs"/>
        </a:defRPr>
      </a:lvl1pPr>
    </p:titleStyle>
    <p:bodyStyle>
      <a:lvl1pPr marL="342900" indent="-342900" algn="l" defTabSz="914400" rtl="0" eaLnBrk="1" latinLnBrk="0" hangingPunct="1">
        <a:spcBef>
          <a:spcPts val="2000"/>
        </a:spcBef>
        <a:buClr>
          <a:schemeClr val="tx1"/>
        </a:buClr>
        <a:buSzPct val="80000"/>
        <a:buFont typeface="Wingdings" pitchFamily="2" charset="2"/>
        <a:buChar char="v"/>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577850" indent="-228600" algn="l" defTabSz="914400" rtl="0" eaLnBrk="1" latinLnBrk="0" hangingPunct="1">
        <a:spcBef>
          <a:spcPts val="1200"/>
        </a:spcBef>
        <a:buSzPct val="100000"/>
        <a:buFont typeface="Wingdings" pitchFamily="2" charset="2"/>
        <a:buChar char=""/>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2pPr>
      <a:lvl3pPr marL="806450" indent="-228600" algn="l" defTabSz="914400" rtl="0" eaLnBrk="1" latinLnBrk="0" hangingPunct="1">
        <a:spcBef>
          <a:spcPts val="1200"/>
        </a:spcBef>
        <a:buClr>
          <a:schemeClr val="accent4"/>
        </a:buClr>
        <a:buSzPct val="100000"/>
        <a:buFont typeface="Wingdings" pitchFamily="2" charset="2"/>
        <a:buChar char="w"/>
        <a:defRPr sz="20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3pPr>
      <a:lvl4pPr marL="1035050" indent="-228600" algn="l" defTabSz="914400" rtl="0" eaLnBrk="1" latinLnBrk="0" hangingPunct="1">
        <a:spcBef>
          <a:spcPts val="1200"/>
        </a:spcBef>
        <a:buClr>
          <a:schemeClr val="accent2"/>
        </a:buClr>
        <a:buFont typeface="Wingdings" pitchFamily="2" charset="2"/>
        <a:buChar char=""/>
        <a:defRPr sz="18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4pPr>
      <a:lvl5pPr marL="1263650" indent="-228600" algn="l" defTabSz="914400" rtl="0" eaLnBrk="1" latinLnBrk="0" hangingPunct="1">
        <a:spcBef>
          <a:spcPts val="1200"/>
        </a:spcBef>
        <a:buClr>
          <a:schemeClr val="accent3"/>
        </a:buClr>
        <a:buSzPct val="100000"/>
        <a:buFont typeface="Wingdings" pitchFamily="2" charset="2"/>
        <a:buChar char="w"/>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fr.wikipedia.org/wiki/%C3%89ric-Emmanuel_Schmit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http://fr.wikipedia.org/wiki/%C3%89ric-Emmanuel_Schmitt"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fr.wikipedia.org/wiki/%C3%89ric-Emmanuel_Schmitt" TargetMode="External"/><Relationship Id="rId2" Type="http://schemas.openxmlformats.org/officeDocument/2006/relationships/hyperlink" Target="http://fr.wikipedia.org/wiki/Sumo" TargetMode="External"/><Relationship Id="rId1" Type="http://schemas.openxmlformats.org/officeDocument/2006/relationships/slideLayout" Target="../slideLayouts/slideLayout2.xml"/><Relationship Id="rId6" Type="http://schemas.openxmlformats.org/officeDocument/2006/relationships/hyperlink" Target="http://www.eric-emmanuel-schmitt.com/Portrait-biographie.html" TargetMode="External"/><Relationship Id="rId5" Type="http://schemas.openxmlformats.org/officeDocument/2006/relationships/hyperlink" Target="http://mondalire.pagesperso-orange.fr/schmitt.htm" TargetMode="External"/><Relationship Id="rId4" Type="http://schemas.openxmlformats.org/officeDocument/2006/relationships/hyperlink" Target="http://www.monsieur-biographie.com/celebrite/biographie/eric_emmanuel_schmitt-5643.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4624"/>
            <a:ext cx="4227512" cy="6741369"/>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6617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Biographie (suite)</a:t>
            </a:r>
            <a:endParaRPr lang="fr-CA" dirty="0"/>
          </a:p>
        </p:txBody>
      </p:sp>
      <p:sp>
        <p:nvSpPr>
          <p:cNvPr id="3" name="Espace réservé du contenu 2"/>
          <p:cNvSpPr>
            <a:spLocks noGrp="1"/>
          </p:cNvSpPr>
          <p:nvPr>
            <p:ph idx="1"/>
          </p:nvPr>
        </p:nvSpPr>
        <p:spPr/>
        <p:txBody>
          <a:bodyPr/>
          <a:lstStyle/>
          <a:p>
            <a:r>
              <a:rPr lang="fr-CA" dirty="0"/>
              <a:t>Étudie au Lycée du Parc.</a:t>
            </a:r>
          </a:p>
          <a:p>
            <a:r>
              <a:rPr lang="fr-CA" dirty="0"/>
              <a:t>Schmitt réussit le concours d'entrée de l'École normale supérieure. </a:t>
            </a:r>
          </a:p>
          <a:p>
            <a:r>
              <a:rPr lang="fr-CA" dirty="0"/>
              <a:t>Il y étudie de 1980 à 1985 et en sort agrégé de philosophie. </a:t>
            </a:r>
          </a:p>
          <a:p>
            <a:r>
              <a:rPr lang="fr-CA" dirty="0" smtClean="0"/>
              <a:t>Il a été enseignant quelques années avant de se dédier à uniquement à l’écriture. (début 1990)</a:t>
            </a:r>
          </a:p>
          <a:p>
            <a:r>
              <a:rPr lang="fr-CA" dirty="0" smtClean="0"/>
              <a:t>Dans les années 1990, il obtient de succès avec ses pièces de théâtre.</a:t>
            </a:r>
            <a:endParaRPr lang="fr-CA"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33" r="25838"/>
          <a:stretch/>
        </p:blipFill>
        <p:spPr bwMode="auto">
          <a:xfrm>
            <a:off x="6889635" y="503522"/>
            <a:ext cx="1787857" cy="1627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22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Récompenses - prix</a:t>
            </a:r>
            <a:endParaRPr lang="fr-CA" dirty="0"/>
          </a:p>
        </p:txBody>
      </p:sp>
      <p:sp>
        <p:nvSpPr>
          <p:cNvPr id="3" name="Espace réservé du contenu 2"/>
          <p:cNvSpPr>
            <a:spLocks noGrp="1"/>
          </p:cNvSpPr>
          <p:nvPr>
            <p:ph idx="1"/>
          </p:nvPr>
        </p:nvSpPr>
        <p:spPr/>
        <p:txBody>
          <a:bodyPr numCol="1">
            <a:noAutofit/>
          </a:bodyPr>
          <a:lstStyle/>
          <a:p>
            <a:r>
              <a:rPr lang="fr-CA" sz="2000" dirty="0" smtClean="0"/>
              <a:t>Depuis 1993, il a reçu de nombreux prix et reconnaissances pour ses œuvres.</a:t>
            </a:r>
          </a:p>
          <a:p>
            <a:r>
              <a:rPr lang="fr-CA" sz="2000" dirty="0" smtClean="0"/>
              <a:t>Pour voir toutes les prix qu’il a gagné allé sur le site suivant.  </a:t>
            </a:r>
            <a:r>
              <a:rPr lang="fr-CA" sz="2000" dirty="0" smtClean="0">
                <a:hlinkClick r:id="rId2"/>
              </a:rPr>
              <a:t>http</a:t>
            </a:r>
            <a:r>
              <a:rPr lang="fr-CA" sz="2000" dirty="0">
                <a:hlinkClick r:id="rId2"/>
              </a:rPr>
              <a:t>://fr.wikipedia.org/wiki/%</a:t>
            </a:r>
            <a:r>
              <a:rPr lang="fr-CA" sz="2000" dirty="0" smtClean="0">
                <a:hlinkClick r:id="rId2"/>
              </a:rPr>
              <a:t>C3%89ric-Emmanuel_Schmitt</a:t>
            </a:r>
            <a:endParaRPr lang="fr-CA" sz="2000" dirty="0" smtClean="0"/>
          </a:p>
          <a:p>
            <a:pPr marL="0" indent="0">
              <a:buNone/>
            </a:pPr>
            <a:endParaRPr lang="fr-CA" sz="2000" dirty="0" smtClean="0"/>
          </a:p>
          <a:p>
            <a:endParaRPr lang="fr-CA" sz="2000" dirty="0"/>
          </a:p>
        </p:txBody>
      </p:sp>
    </p:spTree>
    <p:extLst>
      <p:ext uri="{BB962C8B-B14F-4D97-AF65-F5344CB8AC3E}">
        <p14:creationId xmlns:p14="http://schemas.microsoft.com/office/powerpoint/2010/main" val="3913309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smtClean="0"/>
              <a:t>Œuvres </a:t>
            </a:r>
            <a:endParaRPr lang="fr-CA" dirty="0"/>
          </a:p>
        </p:txBody>
      </p:sp>
      <p:sp>
        <p:nvSpPr>
          <p:cNvPr id="3" name="Espace réservé du contenu 2"/>
          <p:cNvSpPr>
            <a:spLocks noGrp="1"/>
          </p:cNvSpPr>
          <p:nvPr>
            <p:ph idx="1"/>
          </p:nvPr>
        </p:nvSpPr>
        <p:spPr/>
        <p:txBody>
          <a:bodyPr>
            <a:normAutofit/>
          </a:bodyPr>
          <a:lstStyle/>
          <a:p>
            <a:r>
              <a:rPr lang="fr-CA" dirty="0" smtClean="0"/>
              <a:t>Il a écrit de nombreux romans, nouvelles, opéras, autobiographie, essais, pièce de théâtre, etc. </a:t>
            </a:r>
          </a:p>
          <a:p>
            <a:r>
              <a:rPr lang="fr-CA" dirty="0" smtClean="0"/>
              <a:t>Voir le site suivant pour plus de détail.</a:t>
            </a:r>
          </a:p>
          <a:p>
            <a:pPr marL="0" indent="0">
              <a:buNone/>
            </a:pPr>
            <a:r>
              <a:rPr lang="fr-CA" dirty="0">
                <a:hlinkClick r:id="rId2"/>
              </a:rPr>
              <a:t>http://fr.wikipedia.org/wiki/%</a:t>
            </a:r>
            <a:r>
              <a:rPr lang="fr-CA" dirty="0" smtClean="0">
                <a:hlinkClick r:id="rId2"/>
              </a:rPr>
              <a:t>C3%89ric-Emmanuel_Schmitt</a:t>
            </a:r>
            <a:endParaRPr lang="fr-CA" dirty="0" smtClean="0"/>
          </a:p>
          <a:p>
            <a:r>
              <a:rPr lang="fr-CA" dirty="0" smtClean="0"/>
              <a:t>Il a aussi contribué à des œuvres audiovisuels</a:t>
            </a:r>
            <a:r>
              <a:rPr lang="fr-CA" dirty="0"/>
              <a:t>.</a:t>
            </a:r>
            <a:endParaRPr lang="fr-CA"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832" y="116633"/>
            <a:ext cx="128026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4428554"/>
            <a:ext cx="1453220" cy="229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14897" t="149387" r="-60517" b="-149387"/>
          <a:stretch/>
        </p:blipFill>
        <p:spPr bwMode="auto">
          <a:xfrm>
            <a:off x="4067033" y="2633663"/>
            <a:ext cx="968991"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6227" r="28153"/>
          <a:stretch/>
        </p:blipFill>
        <p:spPr bwMode="auto">
          <a:xfrm>
            <a:off x="2018833" y="116632"/>
            <a:ext cx="968991"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4653136"/>
            <a:ext cx="1132774" cy="193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8" y="4643543"/>
            <a:ext cx="13335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314599"/>
            <a:ext cx="857051" cy="139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894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Bibliographie</a:t>
            </a:r>
            <a:endParaRPr lang="fr-CA" dirty="0"/>
          </a:p>
        </p:txBody>
      </p:sp>
      <p:sp>
        <p:nvSpPr>
          <p:cNvPr id="3" name="Espace réservé du contenu 2"/>
          <p:cNvSpPr>
            <a:spLocks noGrp="1"/>
          </p:cNvSpPr>
          <p:nvPr>
            <p:ph idx="1"/>
          </p:nvPr>
        </p:nvSpPr>
        <p:spPr/>
        <p:txBody>
          <a:bodyPr>
            <a:normAutofit lnSpcReduction="10000"/>
          </a:bodyPr>
          <a:lstStyle/>
          <a:p>
            <a:r>
              <a:rPr lang="fr-CA" dirty="0">
                <a:hlinkClick r:id="rId2"/>
              </a:rPr>
              <a:t>http://</a:t>
            </a:r>
            <a:r>
              <a:rPr lang="fr-CA" dirty="0" smtClean="0">
                <a:hlinkClick r:id="rId2"/>
              </a:rPr>
              <a:t>fr.wikipedia.org/wiki/Sumo</a:t>
            </a:r>
            <a:endParaRPr lang="fr-CA" dirty="0" smtClean="0"/>
          </a:p>
          <a:p>
            <a:r>
              <a:rPr lang="fr-CA" dirty="0">
                <a:hlinkClick r:id="rId3"/>
              </a:rPr>
              <a:t>http://fr.wikipedia.org/wiki/%</a:t>
            </a:r>
            <a:r>
              <a:rPr lang="fr-CA" dirty="0" smtClean="0">
                <a:hlinkClick r:id="rId3"/>
              </a:rPr>
              <a:t>C3%89ric-Emmanuel_Schmitt</a:t>
            </a:r>
            <a:endParaRPr lang="fr-CA" dirty="0" smtClean="0"/>
          </a:p>
          <a:p>
            <a:r>
              <a:rPr lang="fr-CA" dirty="0">
                <a:hlinkClick r:id="rId4"/>
              </a:rPr>
              <a:t>http://</a:t>
            </a:r>
            <a:r>
              <a:rPr lang="fr-CA" dirty="0" smtClean="0">
                <a:hlinkClick r:id="rId4"/>
              </a:rPr>
              <a:t>www.monsieur-biographie.com/celebrite/biographie/eric_emmanuel_schmitt-5643.php</a:t>
            </a:r>
            <a:endParaRPr lang="fr-CA" dirty="0" smtClean="0"/>
          </a:p>
          <a:p>
            <a:r>
              <a:rPr lang="fr-CA" dirty="0">
                <a:hlinkClick r:id="rId5"/>
              </a:rPr>
              <a:t>http://</a:t>
            </a:r>
            <a:r>
              <a:rPr lang="fr-CA" dirty="0" smtClean="0">
                <a:hlinkClick r:id="rId5"/>
              </a:rPr>
              <a:t>mondalire.pagesperso-orange.fr/schmitt.htm</a:t>
            </a:r>
            <a:endParaRPr lang="fr-CA" dirty="0" smtClean="0"/>
          </a:p>
          <a:p>
            <a:r>
              <a:rPr lang="fr-CA" dirty="0">
                <a:hlinkClick r:id="rId6"/>
              </a:rPr>
              <a:t>http://</a:t>
            </a:r>
            <a:r>
              <a:rPr lang="fr-CA" dirty="0" smtClean="0">
                <a:hlinkClick r:id="rId6"/>
              </a:rPr>
              <a:t>www.eric-emmanuel-schmitt.com/Portrait-biographie.html</a:t>
            </a:r>
            <a:endParaRPr lang="fr-CA" dirty="0" smtClean="0"/>
          </a:p>
          <a:p>
            <a:pPr marL="0" indent="0">
              <a:buNone/>
            </a:pPr>
            <a:endParaRPr lang="fr-CA" dirty="0" smtClean="0"/>
          </a:p>
          <a:p>
            <a:endParaRPr lang="fr-CA" dirty="0"/>
          </a:p>
        </p:txBody>
      </p:sp>
    </p:spTree>
    <p:extLst>
      <p:ext uri="{BB962C8B-B14F-4D97-AF65-F5344CB8AC3E}">
        <p14:creationId xmlns:p14="http://schemas.microsoft.com/office/powerpoint/2010/main" val="1905830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2276872"/>
            <a:ext cx="6912768" cy="2016224"/>
          </a:xfrm>
        </p:spPr>
        <p:txBody>
          <a:bodyPr>
            <a:normAutofit fontScale="90000"/>
          </a:bodyPr>
          <a:lstStyle/>
          <a:p>
            <a:r>
              <a:rPr lang="fr-CA" dirty="0" smtClean="0"/>
              <a:t>D’après vous, que va-t-il se passer dans cette histoire?</a:t>
            </a:r>
            <a:endParaRPr lang="fr-CA" dirty="0"/>
          </a:p>
        </p:txBody>
      </p:sp>
    </p:spTree>
    <p:extLst>
      <p:ext uri="{BB962C8B-B14F-4D97-AF65-F5344CB8AC3E}">
        <p14:creationId xmlns:p14="http://schemas.microsoft.com/office/powerpoint/2010/main" val="2291510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199" y="76200"/>
            <a:ext cx="7542664" cy="1371600"/>
          </a:xfrm>
        </p:spPr>
        <p:txBody>
          <a:bodyPr>
            <a:normAutofit/>
          </a:bodyPr>
          <a:lstStyle/>
          <a:p>
            <a:pPr algn="ctr"/>
            <a:r>
              <a:rPr lang="fr-CA" sz="3200" b="1" dirty="0" smtClean="0">
                <a:effectLst>
                  <a:outerShdw blurRad="38100" dist="38100" dir="2700000" algn="tl">
                    <a:srgbClr val="000000">
                      <a:alpha val="43137"/>
                    </a:srgbClr>
                  </a:outerShdw>
                </a:effectLst>
              </a:rPr>
              <a:t>Le sumo qui ne pouvait pas grossir</a:t>
            </a:r>
            <a:endParaRPr lang="fr-CA"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835696" y="1484784"/>
            <a:ext cx="6912768" cy="4752528"/>
          </a:xfrm>
        </p:spPr>
        <p:txBody>
          <a:bodyPr>
            <a:normAutofit/>
          </a:bodyPr>
          <a:lstStyle/>
          <a:p>
            <a:pPr marL="0" indent="0">
              <a:buNone/>
            </a:pPr>
            <a:r>
              <a:rPr lang="fr-CA" dirty="0" smtClean="0"/>
              <a:t>Sauvage, révolté, Jun promène ses quinze ans dans les rues de Tokyo, loin d'une famille dont il refuse de parler. </a:t>
            </a:r>
          </a:p>
          <a:p>
            <a:pPr marL="0" indent="0">
              <a:buNone/>
            </a:pPr>
            <a:r>
              <a:rPr lang="fr-CA" dirty="0" smtClean="0"/>
              <a:t>Sa rencontre avec un maître du sumo, qui décèle un " gros " en lui malgré son physique efflanqué, l'entraîne dans la pratique du plus mystérieux des arts martiaux. </a:t>
            </a:r>
          </a:p>
          <a:p>
            <a:pPr marL="0" indent="0">
              <a:buNone/>
            </a:pPr>
            <a:r>
              <a:rPr lang="fr-CA" dirty="0" smtClean="0"/>
              <a:t>Avec lui, Jun découvre le monde insoupçonné de la force, de l'intelligence et de l'acceptation de soi. </a:t>
            </a:r>
          </a:p>
          <a:p>
            <a:pPr marL="0" indent="0">
              <a:buNone/>
            </a:pPr>
            <a:r>
              <a:rPr lang="fr-CA" dirty="0" smtClean="0"/>
              <a:t>Mais comment atteindre le zen lorsque l'on n'est que douleur et violence ? </a:t>
            </a:r>
          </a:p>
          <a:p>
            <a:pPr marL="0" indent="0">
              <a:buNone/>
            </a:pPr>
            <a:r>
              <a:rPr lang="fr-CA" dirty="0" smtClean="0"/>
              <a:t>Comment devenir sumo quand on ne peut pas grossir ?</a:t>
            </a:r>
          </a:p>
          <a:p>
            <a:endParaRPr lang="fr-CA" dirty="0"/>
          </a:p>
        </p:txBody>
      </p:sp>
    </p:spTree>
    <p:extLst>
      <p:ext uri="{BB962C8B-B14F-4D97-AF65-F5344CB8AC3E}">
        <p14:creationId xmlns:p14="http://schemas.microsoft.com/office/powerpoint/2010/main" val="1686666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Questions</a:t>
            </a:r>
            <a:endParaRPr lang="fr-CA" dirty="0"/>
          </a:p>
        </p:txBody>
      </p:sp>
      <p:sp>
        <p:nvSpPr>
          <p:cNvPr id="3" name="Espace réservé du contenu 2"/>
          <p:cNvSpPr>
            <a:spLocks noGrp="1"/>
          </p:cNvSpPr>
          <p:nvPr>
            <p:ph idx="1"/>
          </p:nvPr>
        </p:nvSpPr>
        <p:spPr>
          <a:xfrm>
            <a:off x="1981200" y="1752600"/>
            <a:ext cx="6041679" cy="4628728"/>
          </a:xfrm>
        </p:spPr>
        <p:txBody>
          <a:bodyPr>
            <a:normAutofit fontScale="92500" lnSpcReduction="10000"/>
          </a:bodyPr>
          <a:lstStyle/>
          <a:p>
            <a:r>
              <a:rPr lang="fr-CA" dirty="0" smtClean="0"/>
              <a:t>Dans quel pays va se dérouler cette histoire? (Où)</a:t>
            </a:r>
          </a:p>
          <a:p>
            <a:pPr marL="0" indent="0">
              <a:buNone/>
            </a:pPr>
            <a:endParaRPr lang="fr-CA" dirty="0" smtClean="0"/>
          </a:p>
          <a:p>
            <a:endParaRPr lang="fr-CA" dirty="0" smtClean="0"/>
          </a:p>
          <a:p>
            <a:r>
              <a:rPr lang="fr-CA" dirty="0" smtClean="0"/>
              <a:t>Dans quelle ville? (Où)</a:t>
            </a:r>
          </a:p>
          <a:p>
            <a:pPr marL="0" indent="0">
              <a:buNone/>
            </a:pPr>
            <a:endParaRPr lang="fr-CA" dirty="0" smtClean="0"/>
          </a:p>
          <a:p>
            <a:pPr marL="0" indent="0">
              <a:buNone/>
            </a:pPr>
            <a:endParaRPr lang="fr-CA" dirty="0"/>
          </a:p>
          <a:p>
            <a:pPr marL="0" indent="0">
              <a:buNone/>
            </a:pPr>
            <a:endParaRPr lang="fr-CA" dirty="0" smtClean="0"/>
          </a:p>
          <a:p>
            <a:pPr marL="0" indent="0" algn="ctr">
              <a:buNone/>
            </a:pPr>
            <a:endParaRPr lang="fr-CA" dirty="0" smtClean="0"/>
          </a:p>
          <a:p>
            <a:pPr marL="0" indent="0" algn="ctr">
              <a:buNone/>
            </a:pPr>
            <a:r>
              <a:rPr lang="fr-CA" dirty="0" smtClean="0"/>
              <a:t>Tokyo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393826"/>
            <a:ext cx="12287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7" y="4077072"/>
            <a:ext cx="22383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700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lstStyle/>
          <a:p>
            <a:r>
              <a:rPr lang="fr-CA" dirty="0"/>
              <a:t>Qui sera le personnage principal? (</a:t>
            </a:r>
            <a:r>
              <a:rPr lang="fr-CA" dirty="0" smtClean="0"/>
              <a:t>qui)</a:t>
            </a:r>
          </a:p>
          <a:p>
            <a:pPr marL="0" indent="0">
              <a:buNone/>
            </a:pPr>
            <a:r>
              <a:rPr lang="fr-CA" dirty="0"/>
              <a:t>	</a:t>
            </a:r>
            <a:r>
              <a:rPr lang="fr-CA" dirty="0" smtClean="0"/>
              <a:t>Jun</a:t>
            </a:r>
            <a:endParaRPr lang="fr-CA" dirty="0"/>
          </a:p>
          <a:p>
            <a:r>
              <a:rPr lang="fr-CA" dirty="0"/>
              <a:t>Qui sera le personnage secondaire? (qui</a:t>
            </a:r>
            <a:r>
              <a:rPr lang="fr-CA" dirty="0" smtClean="0"/>
              <a:t>)</a:t>
            </a:r>
          </a:p>
          <a:p>
            <a:pPr marL="0" indent="0">
              <a:buNone/>
            </a:pPr>
            <a:r>
              <a:rPr lang="fr-CA" dirty="0" smtClean="0"/>
              <a:t>	Maitre sumo : </a:t>
            </a:r>
            <a:r>
              <a:rPr lang="fr-CA" dirty="0" err="1" smtClean="0"/>
              <a:t>Shomintsu</a:t>
            </a:r>
            <a:endParaRPr lang="fr-CA" dirty="0"/>
          </a:p>
          <a:p>
            <a:r>
              <a:rPr lang="fr-CA" dirty="0"/>
              <a:t>Que va-t-il se passer dans l’histoire? (quoi)</a:t>
            </a:r>
          </a:p>
          <a:p>
            <a:endParaRPr lang="fr-CA" dirty="0"/>
          </a:p>
        </p:txBody>
      </p:sp>
    </p:spTree>
    <p:extLst>
      <p:ext uri="{BB962C8B-B14F-4D97-AF65-F5344CB8AC3E}">
        <p14:creationId xmlns:p14="http://schemas.microsoft.com/office/powerpoint/2010/main" val="132241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Les sumos</a:t>
            </a:r>
            <a:endParaRPr lang="fr-CA" dirty="0"/>
          </a:p>
        </p:txBody>
      </p:sp>
      <p:sp>
        <p:nvSpPr>
          <p:cNvPr id="3" name="Espace réservé du contenu 2"/>
          <p:cNvSpPr>
            <a:spLocks noGrp="1"/>
          </p:cNvSpPr>
          <p:nvPr>
            <p:ph idx="1"/>
          </p:nvPr>
        </p:nvSpPr>
        <p:spPr/>
        <p:txBody>
          <a:bodyPr/>
          <a:lstStyle/>
          <a:p>
            <a:r>
              <a:rPr lang="fr-CA" dirty="0" smtClean="0"/>
              <a:t>Qu’est-ce qu’un sumo?</a:t>
            </a:r>
          </a:p>
          <a:p>
            <a:r>
              <a:rPr lang="fr-CA" dirty="0" smtClean="0"/>
              <a:t>Quelles caractéristiques physiques a-t-on besoin pour devenir un sumo?</a:t>
            </a:r>
          </a:p>
          <a:p>
            <a:r>
              <a:rPr lang="fr-CA" dirty="0" smtClean="0"/>
              <a:t>Quelles caractéristiques psychologiques a-t-on besoin pour un sumo?</a:t>
            </a:r>
          </a:p>
          <a:p>
            <a:r>
              <a:rPr lang="fr-CA" dirty="0" smtClean="0"/>
              <a:t>Pourrais-tu devenir un sumo?</a:t>
            </a:r>
          </a:p>
          <a:p>
            <a:r>
              <a:rPr lang="fr-CA" dirty="0" smtClean="0"/>
              <a:t>Quelles sont les étapes à accomplir pour devenir un sumo?</a:t>
            </a:r>
            <a:endParaRPr lang="fr-CA" dirty="0"/>
          </a:p>
        </p:txBody>
      </p:sp>
    </p:spTree>
    <p:extLst>
      <p:ext uri="{BB962C8B-B14F-4D97-AF65-F5344CB8AC3E}">
        <p14:creationId xmlns:p14="http://schemas.microsoft.com/office/powerpoint/2010/main" val="8796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31" y="476672"/>
            <a:ext cx="6736747" cy="3132894"/>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134891"/>
            <a:ext cx="2805113" cy="203041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149080"/>
            <a:ext cx="2643496" cy="2016224"/>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352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185192"/>
            <a:ext cx="6803679" cy="1371600"/>
          </a:xfrm>
        </p:spPr>
        <p:txBody>
          <a:bodyPr/>
          <a:lstStyle/>
          <a:p>
            <a:pPr algn="ctr"/>
            <a:r>
              <a:rPr lang="fr-CA" dirty="0" err="1" smtClean="0"/>
              <a:t>Eric</a:t>
            </a:r>
            <a:r>
              <a:rPr lang="fr-CA" dirty="0" smtClean="0"/>
              <a:t>-Emmanuel Schmitt</a:t>
            </a:r>
            <a:endParaRPr lang="fr-CA"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42" t="960" r="24310" b="-960"/>
          <a:stretch/>
        </p:blipFill>
        <p:spPr bwMode="auto">
          <a:xfrm>
            <a:off x="2771800" y="1916832"/>
            <a:ext cx="4968552" cy="370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43608" y="5805264"/>
            <a:ext cx="7848872" cy="1200329"/>
          </a:xfrm>
          <a:prstGeom prst="rect">
            <a:avLst/>
          </a:prstGeom>
        </p:spPr>
        <p:txBody>
          <a:bodyPr wrap="square">
            <a:spAutoFit/>
          </a:bodyPr>
          <a:lstStyle/>
          <a:p>
            <a:r>
              <a:rPr lang="fr-CA" dirty="0"/>
              <a:t>En quelques années, </a:t>
            </a:r>
            <a:r>
              <a:rPr lang="fr-CA" dirty="0" err="1"/>
              <a:t>Eric</a:t>
            </a:r>
            <a:r>
              <a:rPr lang="fr-CA" dirty="0"/>
              <a:t>-Emmanuel Schmitt est devenu un des auteurs francophones les plus lus et les plus représentés au monde. Ses livres sont traduits en 43 langues et plus de 50 pays jouent régulièrement ses pièces.</a:t>
            </a:r>
          </a:p>
          <a:p>
            <a:endParaRPr lang="fr-CA" dirty="0"/>
          </a:p>
        </p:txBody>
      </p:sp>
    </p:spTree>
    <p:extLst>
      <p:ext uri="{BB962C8B-B14F-4D97-AF65-F5344CB8AC3E}">
        <p14:creationId xmlns:p14="http://schemas.microsoft.com/office/powerpoint/2010/main" val="1021683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Biographie</a:t>
            </a:r>
            <a:endParaRPr lang="fr-CA" dirty="0"/>
          </a:p>
        </p:txBody>
      </p:sp>
      <p:sp>
        <p:nvSpPr>
          <p:cNvPr id="4" name="Espace réservé du contenu 3"/>
          <p:cNvSpPr>
            <a:spLocks noGrp="1"/>
          </p:cNvSpPr>
          <p:nvPr>
            <p:ph idx="1"/>
          </p:nvPr>
        </p:nvSpPr>
        <p:spPr>
          <a:xfrm>
            <a:off x="1981200" y="1752600"/>
            <a:ext cx="6041679" cy="5016758"/>
          </a:xfrm>
          <a:prstGeom prst="rect">
            <a:avLst/>
          </a:prstGeom>
        </p:spPr>
        <p:txBody>
          <a:bodyPr>
            <a:spAutoFit/>
          </a:bodyPr>
          <a:lstStyle/>
          <a:p>
            <a:r>
              <a:rPr lang="fr-CA" dirty="0"/>
              <a:t>N</a:t>
            </a:r>
            <a:r>
              <a:rPr lang="fr-CA" dirty="0" smtClean="0"/>
              <a:t>é le 28 mars 1960 à Sainte-Foy-lès-Lyon (France)</a:t>
            </a:r>
          </a:p>
          <a:p>
            <a:r>
              <a:rPr lang="fr-CA" dirty="0" smtClean="0"/>
              <a:t>Il est un dramaturge, nouvelliste, romancier et réalisateur belge.</a:t>
            </a:r>
          </a:p>
          <a:p>
            <a:r>
              <a:rPr lang="fr-CA" dirty="0" smtClean="0"/>
              <a:t>Il vit à Bruxelles en Belgique.</a:t>
            </a:r>
          </a:p>
          <a:p>
            <a:r>
              <a:rPr lang="fr-CA" dirty="0" smtClean="0"/>
              <a:t>Il se peint </a:t>
            </a:r>
            <a:r>
              <a:rPr lang="fr-CA" dirty="0"/>
              <a:t>lui-même comme un adolescent </a:t>
            </a:r>
            <a:r>
              <a:rPr lang="fr-CA" dirty="0" smtClean="0"/>
              <a:t>rebelle.</a:t>
            </a:r>
          </a:p>
          <a:p>
            <a:r>
              <a:rPr lang="fr-CA" dirty="0" smtClean="0"/>
              <a:t>« </a:t>
            </a:r>
            <a:r>
              <a:rPr lang="fr-CA" dirty="0"/>
              <a:t>À seize ans, j'avais compris - ou décidé - que j'étais écrivain, et j'ai composé, mis en scène et joué mes premières pièces au lycée. » </a:t>
            </a:r>
            <a:endParaRPr lang="fr-CA" dirty="0" smtClean="0"/>
          </a:p>
          <a:p>
            <a:endParaRPr lang="fr-CA" dirty="0" smtClean="0"/>
          </a:p>
          <a:p>
            <a:endParaRPr lang="fr-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88640"/>
            <a:ext cx="1161754" cy="15102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ymphony">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Symphony">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amond"/>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ymphony">
      <a:fillStyleLst>
        <a:solidFill>
          <a:schemeClr val="phClr"/>
        </a:solidFill>
        <a:gradFill rotWithShape="1">
          <a:gsLst>
            <a:gs pos="0">
              <a:schemeClr val="phClr">
                <a:tint val="100000"/>
                <a:shade val="90000"/>
                <a:satMod val="175000"/>
              </a:schemeClr>
            </a:gs>
            <a:gs pos="100000">
              <a:schemeClr val="phClr">
                <a:tint val="75000"/>
                <a:satMod val="250000"/>
              </a:schemeClr>
            </a:gs>
          </a:gsLst>
          <a:lin ang="5400000" scaled="1"/>
        </a:gradFill>
        <a:gradFill rotWithShape="1">
          <a:gsLst>
            <a:gs pos="0">
              <a:schemeClr val="phClr">
                <a:shade val="50000"/>
                <a:satMod val="115000"/>
              </a:schemeClr>
            </a:gs>
            <a:gs pos="100000">
              <a:schemeClr val="phClr">
                <a:tint val="80000"/>
                <a:shade val="100000"/>
                <a:alpha val="85000"/>
                <a:satMod val="250000"/>
              </a:schemeClr>
            </a:gs>
          </a:gsLst>
          <a:lin ang="5400000" scaled="0"/>
        </a:gradFill>
      </a:fillStyleLst>
      <a:lnStyleLst>
        <a:ln w="6350" cap="flat" cmpd="sng" algn="ctr">
          <a:solidFill>
            <a:schemeClr val="phClr">
              <a:shade val="95000"/>
              <a:satMod val="115000"/>
            </a:schemeClr>
          </a:solidFill>
          <a:prstDash val="solid"/>
        </a:ln>
        <a:ln w="12700" cap="flat" cmpd="sng" algn="ctr">
          <a:solidFill>
            <a:schemeClr val="phClr">
              <a:shade val="90000"/>
              <a:satMod val="125000"/>
            </a:schemeClr>
          </a:solidFill>
          <a:prstDash val="solid"/>
        </a:ln>
        <a:ln w="25400" cap="flat" cmpd="sng" algn="ctr">
          <a:solidFill>
            <a:schemeClr val="phClr">
              <a:shade val="90000"/>
              <a:satMod val="135000"/>
            </a:schemeClr>
          </a:solidFill>
          <a:prstDash val="solid"/>
        </a:ln>
      </a:lnStyleLst>
      <a:effectStyleLst>
        <a:effectStyle>
          <a:effectLst/>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25400" h="0" prst="convex"/>
          </a:sp3d>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63500" h="25400" prst="convex"/>
          </a:sp3d>
        </a:effectStyle>
      </a:effectStyleLst>
      <a:bgFillStyleLst>
        <a:solidFill>
          <a:schemeClr val="phClr">
            <a:shade val="95000"/>
            <a:satMod val="115000"/>
          </a:schemeClr>
        </a:solidFill>
        <a:blipFill rotWithShape="1">
          <a:blip xmlns:r="http://schemas.openxmlformats.org/officeDocument/2006/relationships" r:embed="rId1">
            <a:duotone>
              <a:schemeClr val="phClr">
                <a:shade val="80000"/>
                <a:satMod val="250000"/>
              </a:schemeClr>
              <a:schemeClr val="phClr">
                <a:tint val="80000"/>
                <a:satMod val="200000"/>
              </a:schemeClr>
            </a:duotone>
          </a:blip>
          <a:stretch/>
        </a:blipFill>
        <a:blipFill rotWithShape="1">
          <a:blip xmlns:r="http://schemas.openxmlformats.org/officeDocument/2006/relationships" r:embed="rId2">
            <a:duotone>
              <a:schemeClr val="phClr">
                <a:shade val="50000"/>
                <a:satMod val="250000"/>
              </a:schemeClr>
              <a:schemeClr val="phClr">
                <a:tint val="80000"/>
                <a:satMod val="11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TC010264152[[fn=Thème Symphonie]]</Template>
  <TotalTime>539</TotalTime>
  <Words>467</Words>
  <Application>Microsoft Office PowerPoint</Application>
  <PresentationFormat>Affichage à l'écran (4:3)</PresentationFormat>
  <Paragraphs>56</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Symphony</vt:lpstr>
      <vt:lpstr>Présentation PowerPoint</vt:lpstr>
      <vt:lpstr>D’après vous, que va-t-il se passer dans cette histoire?</vt:lpstr>
      <vt:lpstr>Le sumo qui ne pouvait pas grossir</vt:lpstr>
      <vt:lpstr>Questions</vt:lpstr>
      <vt:lpstr>Présentation PowerPoint</vt:lpstr>
      <vt:lpstr>Les sumos</vt:lpstr>
      <vt:lpstr>Présentation PowerPoint</vt:lpstr>
      <vt:lpstr>Eric-Emmanuel Schmitt</vt:lpstr>
      <vt:lpstr>Biographie</vt:lpstr>
      <vt:lpstr>Biographie (suite)</vt:lpstr>
      <vt:lpstr>Récompenses - prix</vt:lpstr>
      <vt:lpstr>Œuvres </vt:lpstr>
      <vt:lpstr>Bibliographie</vt:lpstr>
    </vt:vector>
  </TitlesOfParts>
  <Company>Conseil scolaire Centre-Nord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Lapointe</dc:creator>
  <cp:lastModifiedBy>Michel Lapointe</cp:lastModifiedBy>
  <cp:revision>21</cp:revision>
  <dcterms:created xsi:type="dcterms:W3CDTF">2010-10-06T00:57:31Z</dcterms:created>
  <dcterms:modified xsi:type="dcterms:W3CDTF">2010-11-01T14:08:17Z</dcterms:modified>
</cp:coreProperties>
</file>