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72" r:id="rId4"/>
    <p:sldId id="271" r:id="rId5"/>
    <p:sldId id="270" r:id="rId6"/>
    <p:sldId id="257" r:id="rId7"/>
    <p:sldId id="259"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15C220CA-A549-4BEB-91A9-30A8B44FF3CA}" type="datetimeFigureOut">
              <a:rPr lang="fr-CA" smtClean="0"/>
              <a:t>2011-09-06</a:t>
            </a:fld>
            <a:endParaRPr lang="fr-CA"/>
          </a:p>
        </p:txBody>
      </p:sp>
      <p:sp>
        <p:nvSpPr>
          <p:cNvPr id="8" name="Slide Number Placeholder 7"/>
          <p:cNvSpPr>
            <a:spLocks noGrp="1"/>
          </p:cNvSpPr>
          <p:nvPr>
            <p:ph type="sldNum" sz="quarter" idx="11"/>
          </p:nvPr>
        </p:nvSpPr>
        <p:spPr/>
        <p:txBody>
          <a:bodyPr/>
          <a:lstStyle/>
          <a:p>
            <a:fld id="{CAD5E92C-ED97-44D1-B089-1054FF3E2E81}" type="slidenum">
              <a:rPr lang="fr-CA" smtClean="0"/>
              <a:t>‹N°›</a:t>
            </a:fld>
            <a:endParaRPr lang="fr-CA"/>
          </a:p>
        </p:txBody>
      </p:sp>
      <p:sp>
        <p:nvSpPr>
          <p:cNvPr id="9" name="Footer Placeholder 8"/>
          <p:cNvSpPr>
            <a:spLocks noGrp="1"/>
          </p:cNvSpPr>
          <p:nvPr>
            <p:ph type="ftr" sz="quarter" idx="12"/>
          </p:nvPr>
        </p:nvSpPr>
        <p:spPr/>
        <p:txBody>
          <a:bodyPr/>
          <a:lstStyle/>
          <a:p>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5C220CA-A549-4BEB-91A9-30A8B44FF3CA}" type="datetimeFigureOut">
              <a:rPr lang="fr-CA" smtClean="0"/>
              <a:t>2011-09-06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D5E92C-ED97-44D1-B089-1054FF3E2E81}"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5C220CA-A549-4BEB-91A9-30A8B44FF3CA}" type="datetimeFigureOut">
              <a:rPr lang="fr-CA" smtClean="0"/>
              <a:t>2011-09-06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D5E92C-ED97-44D1-B089-1054FF3E2E81}"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15C220CA-A549-4BEB-91A9-30A8B44FF3CA}" type="datetimeFigureOut">
              <a:rPr lang="fr-CA" smtClean="0"/>
              <a:t>2011-09-06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D5E92C-ED97-44D1-B089-1054FF3E2E81}"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5C220CA-A549-4BEB-91A9-30A8B44FF3CA}" type="datetimeFigureOut">
              <a:rPr lang="fr-CA" smtClean="0"/>
              <a:t>2011-09-06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D5E92C-ED97-44D1-B089-1054FF3E2E81}" type="slidenum">
              <a:rPr lang="fr-CA" smtClean="0"/>
              <a:t>‹N°›</a:t>
            </a:fld>
            <a:endParaRPr lang="fr-C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15C220CA-A549-4BEB-91A9-30A8B44FF3CA}" type="datetimeFigureOut">
              <a:rPr lang="fr-CA" smtClean="0"/>
              <a:t>2011-09-06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AD5E92C-ED97-44D1-B089-1054FF3E2E81}" type="slidenum">
              <a:rPr lang="fr-CA" smtClean="0"/>
              <a:t>‹N°›</a:t>
            </a:fld>
            <a:endParaRPr lang="fr-CA"/>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15C220CA-A549-4BEB-91A9-30A8B44FF3CA}" type="datetimeFigureOut">
              <a:rPr lang="fr-CA" smtClean="0"/>
              <a:t>2011-09-06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AD5E92C-ED97-44D1-B089-1054FF3E2E81}" type="slidenum">
              <a:rPr lang="fr-CA" smtClean="0"/>
              <a:t>‹N°›</a:t>
            </a:fld>
            <a:endParaRPr lang="fr-CA"/>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5C220CA-A549-4BEB-91A9-30A8B44FF3CA}" type="datetimeFigureOut">
              <a:rPr lang="fr-CA" smtClean="0"/>
              <a:t>2011-09-06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AD5E92C-ED97-44D1-B089-1054FF3E2E81}"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220CA-A549-4BEB-91A9-30A8B44FF3CA}" type="datetimeFigureOut">
              <a:rPr lang="fr-CA" smtClean="0"/>
              <a:t>2011-09-06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AD5E92C-ED97-44D1-B089-1054FF3E2E81}"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5C220CA-A549-4BEB-91A9-30A8B44FF3CA}" type="datetimeFigureOut">
              <a:rPr lang="fr-CA" smtClean="0"/>
              <a:t>2011-09-06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AD5E92C-ED97-44D1-B089-1054FF3E2E81}"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5C220CA-A549-4BEB-91A9-30A8B44FF3CA}" type="datetimeFigureOut">
              <a:rPr lang="fr-CA" smtClean="0"/>
              <a:t>2011-09-06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AD5E92C-ED97-44D1-B089-1054FF3E2E81}"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5C220CA-A549-4BEB-91A9-30A8B44FF3CA}" type="datetimeFigureOut">
              <a:rPr lang="fr-CA" smtClean="0"/>
              <a:t>2011-09-06</a:t>
            </a:fld>
            <a:endParaRPr lang="fr-C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C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AD5E92C-ED97-44D1-B089-1054FF3E2E81}" type="slidenum">
              <a:rPr lang="fr-CA" smtClean="0"/>
              <a:t>‹N°›</a:t>
            </a:fld>
            <a:endParaRPr lang="fr-C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fr.wikipedia.org/wiki/Grand_Corps_Malade" TargetMode="External"/><Relationship Id="rId2" Type="http://schemas.openxmlformats.org/officeDocument/2006/relationships/hyperlink" Target="http://www.grandcorpsmalade.com/" TargetMode="External"/><Relationship Id="rId1" Type="http://schemas.openxmlformats.org/officeDocument/2006/relationships/slideLayout" Target="../slideLayouts/slideLayout2.xml"/><Relationship Id="rId4" Type="http://schemas.openxmlformats.org/officeDocument/2006/relationships/hyperlink" Target="http://www.evene.fr/celebre/biographie/grand-corps-malade-22267.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20072" y="908720"/>
            <a:ext cx="3744416" cy="4464496"/>
          </a:xfrm>
        </p:spPr>
        <p:txBody>
          <a:bodyPr>
            <a:normAutofit/>
          </a:bodyPr>
          <a:lstStyle/>
          <a:p>
            <a:r>
              <a:rPr lang="fr-CA" sz="8000" b="1" dirty="0" smtClean="0"/>
              <a:t>Grand </a:t>
            </a:r>
            <a:br>
              <a:rPr lang="fr-CA" sz="8000" b="1" dirty="0" smtClean="0"/>
            </a:br>
            <a:r>
              <a:rPr lang="fr-CA" sz="8000" b="1" dirty="0" smtClean="0"/>
              <a:t>Corps </a:t>
            </a:r>
            <a:br>
              <a:rPr lang="fr-CA" sz="8000" b="1" dirty="0" smtClean="0"/>
            </a:br>
            <a:r>
              <a:rPr lang="fr-CA" sz="8000" b="1" dirty="0" smtClean="0"/>
              <a:t>Malade</a:t>
            </a:r>
            <a:endParaRPr lang="fr-CA" sz="8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60032" cy="690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58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Biographie</a:t>
            </a:r>
            <a:endParaRPr lang="fr-CA" dirty="0"/>
          </a:p>
        </p:txBody>
      </p:sp>
      <p:sp>
        <p:nvSpPr>
          <p:cNvPr id="3" name="Espace réservé du contenu 2"/>
          <p:cNvSpPr>
            <a:spLocks noGrp="1"/>
          </p:cNvSpPr>
          <p:nvPr>
            <p:ph idx="1"/>
          </p:nvPr>
        </p:nvSpPr>
        <p:spPr/>
        <p:txBody>
          <a:bodyPr>
            <a:normAutofit/>
          </a:bodyPr>
          <a:lstStyle/>
          <a:p>
            <a:r>
              <a:rPr lang="fr-CA" dirty="0" smtClean="0"/>
              <a:t>Nom: Fabien </a:t>
            </a:r>
            <a:r>
              <a:rPr lang="fr-CA" dirty="0" err="1" smtClean="0"/>
              <a:t>Marsaud</a:t>
            </a:r>
            <a:endParaRPr lang="fr-CA" dirty="0" smtClean="0"/>
          </a:p>
          <a:p>
            <a:r>
              <a:rPr lang="fr-CA" dirty="0" smtClean="0"/>
              <a:t>Né le 31 juillet 1977 à Seine-Saint-Denis en France.</a:t>
            </a:r>
          </a:p>
          <a:p>
            <a:r>
              <a:rPr lang="fr-CA" dirty="0" smtClean="0"/>
              <a:t>Parcourt scolaire: Classique</a:t>
            </a:r>
          </a:p>
          <a:p>
            <a:r>
              <a:rPr lang="fr-CA" dirty="0" smtClean="0"/>
              <a:t>Sportif: foot, tennis, athlétisme et surtout le basket</a:t>
            </a:r>
          </a:p>
          <a:p>
            <a:r>
              <a:rPr lang="fr-CA" dirty="0" smtClean="0"/>
              <a:t>Il écrit des textes qu'il n'assume pas du tout... Alors il n'en parle à personne.</a:t>
            </a:r>
          </a:p>
          <a:p>
            <a:r>
              <a:rPr lang="fr-CA" dirty="0" smtClean="0"/>
              <a:t>Objectif de de carrière: Devenir prof de sport</a:t>
            </a:r>
          </a:p>
          <a:p>
            <a:endParaRPr lang="fr-CA" dirty="0" smtClean="0"/>
          </a:p>
          <a:p>
            <a:endParaRPr lang="fr-CA" dirty="0" smtClean="0"/>
          </a:p>
          <a:p>
            <a:endParaRPr lang="fr-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32656"/>
            <a:ext cx="2218949" cy="151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00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Biographie (suite)</a:t>
            </a:r>
            <a:endParaRPr lang="fr-CA" dirty="0"/>
          </a:p>
        </p:txBody>
      </p:sp>
      <p:sp>
        <p:nvSpPr>
          <p:cNvPr id="3" name="Espace réservé du contenu 2"/>
          <p:cNvSpPr>
            <a:spLocks noGrp="1"/>
          </p:cNvSpPr>
          <p:nvPr>
            <p:ph idx="1"/>
          </p:nvPr>
        </p:nvSpPr>
        <p:spPr/>
        <p:txBody>
          <a:bodyPr>
            <a:normAutofit lnSpcReduction="10000"/>
          </a:bodyPr>
          <a:lstStyle/>
          <a:p>
            <a:r>
              <a:rPr lang="fr-CA" dirty="0"/>
              <a:t>Accident: Le 16 juillet 1997, lors d'une colonie de vacances où il est animateur, il fait un plongeon dans une piscine dont le niveau de l'eau était trop bas. Il se déplace des vertèbres. Bien qu'on lui ait annoncé qu'il resterait probablement paralysé, il retrouve l'usage de ses jambes en 1999 après une année de rééducation. </a:t>
            </a:r>
          </a:p>
          <a:p>
            <a:r>
              <a:rPr lang="fr-CA" dirty="0"/>
              <a:t>Découverte du </a:t>
            </a:r>
            <a:r>
              <a:rPr lang="fr-CA" dirty="0" err="1"/>
              <a:t>slam</a:t>
            </a:r>
            <a:r>
              <a:rPr lang="fr-CA" dirty="0"/>
              <a:t> et de la poésie: Il profite de sa longue convalescence pour se tourner vers la poésie. </a:t>
            </a:r>
          </a:p>
          <a:p>
            <a:r>
              <a:rPr lang="fr-CA" dirty="0"/>
              <a:t>Son nom d’artiste: Il a pris le nom de scène de Grand Corps Malade en 2003 en référence aux séquelles de l'accident qui a bouleversé sa vie. </a:t>
            </a:r>
          </a:p>
          <a:p>
            <a:pPr marL="0" indent="0">
              <a:buNone/>
            </a:pPr>
            <a:endParaRPr lang="fr-CA" dirty="0"/>
          </a:p>
        </p:txBody>
      </p:sp>
    </p:spTree>
    <p:extLst>
      <p:ext uri="{BB962C8B-B14F-4D97-AF65-F5344CB8AC3E}">
        <p14:creationId xmlns:p14="http://schemas.microsoft.com/office/powerpoint/2010/main" val="140926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Biographie (suite)</a:t>
            </a:r>
            <a:endParaRPr lang="fr-CA" dirty="0"/>
          </a:p>
        </p:txBody>
      </p:sp>
      <p:sp>
        <p:nvSpPr>
          <p:cNvPr id="3" name="Espace réservé du contenu 2"/>
          <p:cNvSpPr>
            <a:spLocks noGrp="1"/>
          </p:cNvSpPr>
          <p:nvPr>
            <p:ph idx="1"/>
          </p:nvPr>
        </p:nvSpPr>
        <p:spPr/>
        <p:txBody>
          <a:bodyPr/>
          <a:lstStyle/>
          <a:p>
            <a:r>
              <a:rPr lang="fr-CA" dirty="0"/>
              <a:t>En 2003:  Il devient actif sur scène.</a:t>
            </a:r>
          </a:p>
          <a:p>
            <a:r>
              <a:rPr lang="fr-CA" dirty="0"/>
              <a:t>Concours: Il remporte ses premiers tournois de </a:t>
            </a:r>
            <a:r>
              <a:rPr lang="fr-CA" dirty="0" err="1"/>
              <a:t>slam</a:t>
            </a:r>
            <a:r>
              <a:rPr lang="fr-CA" dirty="0"/>
              <a:t>.</a:t>
            </a:r>
          </a:p>
          <a:p>
            <a:r>
              <a:rPr lang="fr-CA" dirty="0"/>
              <a:t>En 2005: Anime des ateliers d’écriture/</a:t>
            </a:r>
            <a:r>
              <a:rPr lang="fr-CA" dirty="0" err="1"/>
              <a:t>slam</a:t>
            </a:r>
            <a:r>
              <a:rPr lang="fr-CA" dirty="0"/>
              <a:t>.</a:t>
            </a:r>
          </a:p>
          <a:p>
            <a:r>
              <a:rPr lang="fr-CA" dirty="0"/>
              <a:t>En 2006 : Sorti de son premier album Midi 20 vendu à 600 000 exemplaires.</a:t>
            </a:r>
          </a:p>
          <a:p>
            <a:r>
              <a:rPr lang="fr-CA" dirty="0"/>
              <a:t>En 2008 : Sorti de son deuxième album Enfant de la ville.</a:t>
            </a:r>
          </a:p>
          <a:p>
            <a:r>
              <a:rPr lang="fr-CA" dirty="0"/>
              <a:t>En 2010: Sorti de son troisième album intitulé 3ème temps .</a:t>
            </a:r>
          </a:p>
          <a:p>
            <a:endParaRPr lang="fr-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992" y="5013176"/>
            <a:ext cx="2593760" cy="172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5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Prix	</a:t>
            </a:r>
            <a:endParaRPr lang="fr-CA" dirty="0"/>
          </a:p>
        </p:txBody>
      </p:sp>
      <p:sp>
        <p:nvSpPr>
          <p:cNvPr id="3" name="Espace réservé du contenu 2"/>
          <p:cNvSpPr>
            <a:spLocks noGrp="1"/>
          </p:cNvSpPr>
          <p:nvPr>
            <p:ph idx="1"/>
          </p:nvPr>
        </p:nvSpPr>
        <p:spPr/>
        <p:txBody>
          <a:bodyPr>
            <a:normAutofit/>
          </a:bodyPr>
          <a:lstStyle/>
          <a:p>
            <a:r>
              <a:rPr lang="fr-CA" dirty="0" smtClean="0"/>
              <a:t>2007</a:t>
            </a:r>
          </a:p>
          <a:p>
            <a:pPr lvl="1"/>
            <a:r>
              <a:rPr lang="fr-CA" dirty="0" smtClean="0"/>
              <a:t>Victoire "</a:t>
            </a:r>
            <a:r>
              <a:rPr lang="fr-CA" dirty="0"/>
              <a:t>l'album révélation" </a:t>
            </a:r>
            <a:endParaRPr lang="fr-CA" dirty="0" smtClean="0"/>
          </a:p>
          <a:p>
            <a:pPr lvl="1"/>
            <a:r>
              <a:rPr lang="fr-CA" dirty="0" smtClean="0"/>
              <a:t>Victoire  </a:t>
            </a:r>
            <a:r>
              <a:rPr lang="fr-CA" dirty="0"/>
              <a:t>"la révélation scène" </a:t>
            </a:r>
          </a:p>
          <a:p>
            <a:r>
              <a:rPr lang="fr-CA" dirty="0" smtClean="0"/>
              <a:t>2008</a:t>
            </a:r>
          </a:p>
          <a:p>
            <a:pPr lvl="1"/>
            <a:r>
              <a:rPr lang="fr-CA" dirty="0"/>
              <a:t>N</a:t>
            </a:r>
            <a:r>
              <a:rPr lang="fr-CA" dirty="0" smtClean="0"/>
              <a:t>ommé </a:t>
            </a:r>
            <a:r>
              <a:rPr lang="fr-CA" dirty="0"/>
              <a:t>Chevalier dans l'ordre des Arts et </a:t>
            </a:r>
            <a:r>
              <a:rPr lang="fr-CA" dirty="0" smtClean="0"/>
              <a:t>Lettres</a:t>
            </a:r>
          </a:p>
          <a:p>
            <a:r>
              <a:rPr lang="fr-CA" dirty="0" smtClean="0"/>
              <a:t>2009</a:t>
            </a:r>
            <a:endParaRPr lang="fr-CA" dirty="0"/>
          </a:p>
          <a:p>
            <a:pPr lvl="1"/>
            <a:r>
              <a:rPr lang="fr-CA" dirty="0" smtClean="0"/>
              <a:t>Félix </a:t>
            </a:r>
            <a:r>
              <a:rPr lang="fr-CA" dirty="0"/>
              <a:t>de l'Artiste Francophone de l'année au </a:t>
            </a:r>
            <a:r>
              <a:rPr lang="fr-CA" dirty="0" smtClean="0"/>
              <a:t>Québec</a:t>
            </a:r>
          </a:p>
          <a:p>
            <a:endParaRPr lang="fr-CA" dirty="0"/>
          </a:p>
          <a:p>
            <a:pPr lvl="1"/>
            <a:endParaRPr lang="fr-CA" dirty="0" smtClean="0"/>
          </a:p>
          <a:p>
            <a:pPr lvl="1"/>
            <a:endParaRPr lang="fr-CA" dirty="0" smtClean="0"/>
          </a:p>
          <a:p>
            <a:pPr lvl="1"/>
            <a:endParaRPr lang="fr-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663" y="4293096"/>
            <a:ext cx="285908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11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C’est quoi le </a:t>
            </a:r>
            <a:r>
              <a:rPr lang="fr-CA" dirty="0" err="1" smtClean="0"/>
              <a:t>slam</a:t>
            </a:r>
            <a:r>
              <a:rPr lang="fr-CA" dirty="0" smtClean="0"/>
              <a:t>?</a:t>
            </a:r>
            <a:endParaRPr lang="fr-CA" dirty="0"/>
          </a:p>
        </p:txBody>
      </p:sp>
      <p:sp>
        <p:nvSpPr>
          <p:cNvPr id="3" name="Espace réservé du contenu 2"/>
          <p:cNvSpPr>
            <a:spLocks noGrp="1"/>
          </p:cNvSpPr>
          <p:nvPr>
            <p:ph idx="1"/>
          </p:nvPr>
        </p:nvSpPr>
        <p:spPr/>
        <p:txBody>
          <a:bodyPr>
            <a:normAutofit/>
          </a:bodyPr>
          <a:lstStyle/>
          <a:p>
            <a:r>
              <a:rPr lang="fr-CA" dirty="0" smtClean="0"/>
              <a:t>Il y a évidemment autant de définitions du </a:t>
            </a:r>
            <a:r>
              <a:rPr lang="fr-CA" dirty="0" err="1" smtClean="0"/>
              <a:t>slam</a:t>
            </a:r>
            <a:r>
              <a:rPr lang="fr-CA" dirty="0" smtClean="0"/>
              <a:t> qu’il y a de </a:t>
            </a:r>
            <a:r>
              <a:rPr lang="fr-CA" dirty="0" err="1" smtClean="0"/>
              <a:t>slameurs</a:t>
            </a:r>
            <a:r>
              <a:rPr lang="fr-CA" dirty="0" smtClean="0"/>
              <a:t> et de spectateurs des scènes </a:t>
            </a:r>
            <a:r>
              <a:rPr lang="fr-CA" dirty="0" err="1" smtClean="0"/>
              <a:t>slam</a:t>
            </a:r>
            <a:r>
              <a:rPr lang="fr-CA" dirty="0" smtClean="0"/>
              <a:t>.</a:t>
            </a:r>
          </a:p>
          <a:p>
            <a:r>
              <a:rPr lang="fr-CA" dirty="0" smtClean="0"/>
              <a:t>Pourtant il existe, paraît-il, quelques règles, quelques codes :</a:t>
            </a:r>
          </a:p>
          <a:p>
            <a:pPr marL="685800" lvl="1">
              <a:buFontTx/>
              <a:buChar char="-"/>
            </a:pPr>
            <a:r>
              <a:rPr lang="fr-CA" dirty="0" smtClean="0"/>
              <a:t>les textes doivent être dits a cappella ("sinon c’est plus du </a:t>
            </a:r>
            <a:r>
              <a:rPr lang="fr-CA" dirty="0" err="1" smtClean="0"/>
              <a:t>slam</a:t>
            </a:r>
            <a:r>
              <a:rPr lang="fr-CA" dirty="0" smtClean="0"/>
              <a:t>" ?)</a:t>
            </a:r>
          </a:p>
          <a:p>
            <a:pPr marL="685800" lvl="1">
              <a:buFontTx/>
              <a:buChar char="-"/>
            </a:pPr>
            <a:r>
              <a:rPr lang="fr-CA" dirty="0" smtClean="0"/>
              <a:t>les textes ne doivent pas excéder 3 minutes (oui mais quand même des fois, c’est 5 minutes…)</a:t>
            </a:r>
          </a:p>
          <a:p>
            <a:pPr marL="685800" lvl="1">
              <a:buFontTx/>
              <a:buChar char="-"/>
            </a:pPr>
            <a:r>
              <a:rPr lang="fr-CA" dirty="0" smtClean="0"/>
              <a:t>dans les scènes ouvertes, c’est « un texte dit = un verre offert »</a:t>
            </a:r>
          </a:p>
          <a:p>
            <a:pPr marL="685800" lvl="1">
              <a:buFontTx/>
              <a:buChar char="-"/>
            </a:pPr>
            <a:r>
              <a:rPr lang="fr-CA" dirty="0" smtClean="0"/>
              <a:t>accompagnés </a:t>
            </a:r>
            <a:r>
              <a:rPr lang="fr-CA" dirty="0"/>
              <a:t>d'une mélodie minimaliste en arrière-plan qui souligne le texte ; texte qui est dit et non chanté. </a:t>
            </a:r>
            <a:endParaRPr lang="fr-CA" dirty="0" smtClean="0"/>
          </a:p>
          <a:p>
            <a:pPr marL="0" indent="0">
              <a:buNone/>
            </a:pPr>
            <a:endParaRPr lang="fr-CA" dirty="0" smtClean="0"/>
          </a:p>
          <a:p>
            <a:endParaRPr lang="fr-CA" dirty="0"/>
          </a:p>
        </p:txBody>
      </p:sp>
    </p:spTree>
    <p:extLst>
      <p:ext uri="{BB962C8B-B14F-4D97-AF65-F5344CB8AC3E}">
        <p14:creationId xmlns:p14="http://schemas.microsoft.com/office/powerpoint/2010/main" val="29014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a:t>
            </a:r>
            <a:r>
              <a:rPr lang="fr-CA" dirty="0" smtClean="0"/>
              <a:t>lbums</a:t>
            </a:r>
            <a:endParaRPr lang="fr-CA" dirty="0"/>
          </a:p>
        </p:txBody>
      </p:sp>
      <p:sp>
        <p:nvSpPr>
          <p:cNvPr id="3" name="Espace réservé du contenu 2"/>
          <p:cNvSpPr>
            <a:spLocks noGrp="1"/>
          </p:cNvSpPr>
          <p:nvPr>
            <p:ph idx="1"/>
          </p:nvPr>
        </p:nvSpPr>
        <p:spPr>
          <a:xfrm>
            <a:off x="251520" y="3789040"/>
            <a:ext cx="8684516" cy="2337123"/>
          </a:xfrm>
        </p:spPr>
        <p:txBody>
          <a:bodyPr/>
          <a:lstStyle/>
          <a:p>
            <a:pPr marL="0" indent="0">
              <a:buNone/>
            </a:pPr>
            <a:r>
              <a:rPr lang="fr-CA" dirty="0" smtClean="0"/>
              <a:t>      </a:t>
            </a:r>
            <a:r>
              <a:rPr lang="fr-CA" b="1" dirty="0" smtClean="0"/>
              <a:t>2006                    2008                  2009                  2010 </a:t>
            </a:r>
            <a:endParaRPr lang="fr-CA"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195726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642721"/>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642721"/>
            <a:ext cx="1938511" cy="193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665468"/>
            <a:ext cx="1915764" cy="191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78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Bibliographie</a:t>
            </a:r>
            <a:endParaRPr lang="fr-CA" dirty="0"/>
          </a:p>
        </p:txBody>
      </p:sp>
      <p:sp>
        <p:nvSpPr>
          <p:cNvPr id="3" name="Espace réservé du contenu 2"/>
          <p:cNvSpPr>
            <a:spLocks noGrp="1"/>
          </p:cNvSpPr>
          <p:nvPr>
            <p:ph idx="1"/>
          </p:nvPr>
        </p:nvSpPr>
        <p:spPr/>
        <p:txBody>
          <a:bodyPr/>
          <a:lstStyle/>
          <a:p>
            <a:r>
              <a:rPr lang="fr-CA" dirty="0" smtClean="0">
                <a:hlinkClick r:id="rId2"/>
              </a:rPr>
              <a:t>http://www.grandcorpsmalade.com</a:t>
            </a:r>
            <a:endParaRPr lang="fr-CA" dirty="0" smtClean="0"/>
          </a:p>
          <a:p>
            <a:r>
              <a:rPr lang="fr-CA" dirty="0" smtClean="0">
                <a:hlinkClick r:id="rId3"/>
              </a:rPr>
              <a:t>http://fr.wikipedia.org/wiki/Grand_Corps_Malade</a:t>
            </a:r>
            <a:endParaRPr lang="fr-CA" dirty="0" smtClean="0"/>
          </a:p>
          <a:p>
            <a:r>
              <a:rPr lang="fr-CA" dirty="0" smtClean="0">
                <a:hlinkClick r:id="rId4"/>
              </a:rPr>
              <a:t>http://www.evene.fr/celebre/biographie/grand-corps-malade-22267.php</a:t>
            </a:r>
            <a:endParaRPr lang="fr-CA" dirty="0" smtClean="0"/>
          </a:p>
          <a:p>
            <a:endParaRPr lang="fr-CA" dirty="0" smtClean="0"/>
          </a:p>
          <a:p>
            <a:endParaRPr lang="fr-CA" dirty="0" smtClean="0"/>
          </a:p>
          <a:p>
            <a:endParaRPr lang="fr-CA" dirty="0"/>
          </a:p>
        </p:txBody>
      </p:sp>
    </p:spTree>
    <p:extLst>
      <p:ext uri="{BB962C8B-B14F-4D97-AF65-F5344CB8AC3E}">
        <p14:creationId xmlns:p14="http://schemas.microsoft.com/office/powerpoint/2010/main" val="1248867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321</TotalTime>
  <Words>373</Words>
  <Application>Microsoft Office PowerPoint</Application>
  <PresentationFormat>Affichage à l'écran (4:3)</PresentationFormat>
  <Paragraphs>44</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Exécutif</vt:lpstr>
      <vt:lpstr>Grand  Corps  Malade</vt:lpstr>
      <vt:lpstr>Biographie</vt:lpstr>
      <vt:lpstr>Biographie (suite)</vt:lpstr>
      <vt:lpstr>Biographie (suite)</vt:lpstr>
      <vt:lpstr>Prix </vt:lpstr>
      <vt:lpstr>C’est quoi le slam?</vt:lpstr>
      <vt:lpstr>Albums</vt:lpstr>
      <vt:lpstr>Bibliographie</vt:lpstr>
    </vt:vector>
  </TitlesOfParts>
  <Company>Conseil scolaire Centre-Nord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Corps Malade</dc:title>
  <dc:creator>Michel Lapointe</dc:creator>
  <cp:lastModifiedBy>Michel Lapointe</cp:lastModifiedBy>
  <cp:revision>9</cp:revision>
  <dcterms:created xsi:type="dcterms:W3CDTF">2011-06-06T15:43:17Z</dcterms:created>
  <dcterms:modified xsi:type="dcterms:W3CDTF">2011-09-06T14:11:32Z</dcterms:modified>
</cp:coreProperties>
</file>