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43A"/>
    <a:srgbClr val="ED593B"/>
    <a:srgbClr val="D94F4F"/>
    <a:srgbClr val="CB605D"/>
    <a:srgbClr val="FF2929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088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33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3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479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645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0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466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651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802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8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273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2A39-186F-496F-9F94-C89816DD4C87}" type="datetimeFigureOut">
              <a:rPr lang="fr-CA" smtClean="0"/>
              <a:t>12-10-05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5445-512C-4C1A-8B21-114D4D9D99C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339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saleblanc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543"/>
            <a:ext cx="9144000" cy="608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6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r>
              <a:rPr lang="fr-CA" dirty="0" smtClean="0"/>
              <a:t>Acadienne: village natal de 40 habitants au Nouveau-Brunswick: </a:t>
            </a:r>
            <a:r>
              <a:rPr lang="fr-CA" dirty="0" err="1" smtClean="0"/>
              <a:t>Rosaireville</a:t>
            </a:r>
            <a:endParaRPr lang="fr-CA" dirty="0" smtClean="0"/>
          </a:p>
          <a:p>
            <a:r>
              <a:rPr lang="fr-CA" dirty="0" smtClean="0"/>
              <a:t>21 ans</a:t>
            </a:r>
          </a:p>
          <a:p>
            <a:r>
              <a:rPr lang="fr-CA" dirty="0" smtClean="0"/>
              <a:t>Habite  Montréal depuis maintenant 1 an (2012)</a:t>
            </a:r>
          </a:p>
          <a:p>
            <a:r>
              <a:rPr lang="fr-CA" dirty="0" smtClean="0"/>
              <a:t>Vient d’une famille de mélomanes assumés</a:t>
            </a:r>
          </a:p>
          <a:p>
            <a:r>
              <a:rPr lang="fr-CA" dirty="0" smtClean="0"/>
              <a:t>Auteure-compositrice-interprète</a:t>
            </a:r>
          </a:p>
          <a:p>
            <a:r>
              <a:rPr lang="fr-CA" dirty="0" smtClean="0"/>
              <a:t>Joue du folk trash</a:t>
            </a:r>
          </a:p>
          <a:p>
            <a:r>
              <a:rPr lang="fr-CA" dirty="0" smtClean="0"/>
              <a:t>Roule ses « r », </a:t>
            </a:r>
          </a:p>
          <a:p>
            <a:r>
              <a:rPr lang="fr-CA" dirty="0"/>
              <a:t>A</a:t>
            </a:r>
            <a:r>
              <a:rPr lang="fr-CA" dirty="0" smtClean="0"/>
              <a:t>ime se moquer d'elle-même </a:t>
            </a:r>
          </a:p>
          <a:p>
            <a:r>
              <a:rPr lang="fr-CA" dirty="0"/>
              <a:t>T</a:t>
            </a:r>
            <a:r>
              <a:rPr lang="fr-CA" dirty="0" smtClean="0"/>
              <a:t>année de chanter des chansons de </a:t>
            </a:r>
            <a:r>
              <a:rPr lang="fr-CA" dirty="0" err="1" smtClean="0"/>
              <a:t>fi-filles</a:t>
            </a:r>
            <a:r>
              <a:rPr lang="fr-CA" dirty="0" smtClean="0"/>
              <a:t>! </a:t>
            </a:r>
          </a:p>
          <a:p>
            <a:r>
              <a:rPr lang="fr-CA" dirty="0" smtClean="0"/>
              <a:t>Formation à l’École nationale de la chanson de </a:t>
            </a:r>
            <a:r>
              <a:rPr lang="fr-CA" dirty="0" err="1" smtClean="0"/>
              <a:t>Gramby</a:t>
            </a:r>
            <a:endParaRPr lang="fr-CA" dirty="0" smtClean="0"/>
          </a:p>
          <a:p>
            <a:r>
              <a:rPr lang="fr-CA" dirty="0" smtClean="0"/>
              <a:t>Excellente guitariste</a:t>
            </a:r>
          </a:p>
          <a:p>
            <a:r>
              <a:rPr lang="fr-CA" dirty="0" smtClean="0"/>
              <a:t>Elle accumule déjà plus de 200 spectacles aux quatre coins du pays, en France et en Suisse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/>
          <a:stretch/>
        </p:blipFill>
        <p:spPr bwMode="auto">
          <a:xfrm>
            <a:off x="713585" y="197509"/>
            <a:ext cx="2148831" cy="12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24" y="185079"/>
            <a:ext cx="1953871" cy="131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14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Lisa </a:t>
            </a:r>
            <a:r>
              <a:rPr lang="fr-CA" dirty="0" err="1" smtClean="0"/>
              <a:t>LeBlanc</a:t>
            </a:r>
            <a:r>
              <a:rPr lang="fr-CA" dirty="0" smtClean="0"/>
              <a:t>: Révélation Radio-Canada 2012-2013!</a:t>
            </a:r>
          </a:p>
          <a:p>
            <a:r>
              <a:rPr lang="fr-CA" dirty="0" smtClean="0"/>
              <a:t>Grande gagnante du Festival international de la chanson de Granby en septembre 2010, </a:t>
            </a:r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437112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94992"/>
            <a:ext cx="17430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99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biblographie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http://www.lisaleblanc.ca/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560638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4597"/>
            <a:ext cx="239553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4077072"/>
            <a:ext cx="25733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29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124</Words>
  <Application>Microsoft Macintosh PowerPoint</Application>
  <PresentationFormat>Présentation à l'écran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Biographie</vt:lpstr>
      <vt:lpstr>Prix</vt:lpstr>
      <vt:lpstr>biblographie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Lapointe</dc:creator>
  <cp:lastModifiedBy>CSUD CSUD</cp:lastModifiedBy>
  <cp:revision>3</cp:revision>
  <dcterms:created xsi:type="dcterms:W3CDTF">2012-06-11T18:57:41Z</dcterms:created>
  <dcterms:modified xsi:type="dcterms:W3CDTF">2012-10-05T17:10:21Z</dcterms:modified>
</cp:coreProperties>
</file>