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F56E6E-8C86-4CEB-ADDC-92D5F407BE37}" type="datetimeFigureOut">
              <a:rPr lang="fr-CA" smtClean="0"/>
              <a:t>2011-10-04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E9386-0CD5-4679-99C5-A632D80A809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ximelandry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834" y="4293096"/>
            <a:ext cx="7772400" cy="1157040"/>
          </a:xfrm>
        </p:spPr>
        <p:txBody>
          <a:bodyPr/>
          <a:lstStyle/>
          <a:p>
            <a:r>
              <a:rPr lang="fr-CA" dirty="0" smtClean="0"/>
              <a:t>Maxime Landry</a:t>
            </a:r>
            <a:endParaRPr lang="fr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2" b="9772"/>
          <a:stretch/>
        </p:blipFill>
        <p:spPr bwMode="auto">
          <a:xfrm>
            <a:off x="3055884" y="476672"/>
            <a:ext cx="3172300" cy="254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6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smtClean="0"/>
              <a:t>Né le 16 juin 1987 à Saint-Georges de Beauce</a:t>
            </a:r>
          </a:p>
          <a:p>
            <a:r>
              <a:rPr lang="fr-CA" dirty="0" smtClean="0"/>
              <a:t>Formation à l’école de musique </a:t>
            </a:r>
            <a:r>
              <a:rPr lang="fr-CA" dirty="0" err="1" smtClean="0"/>
              <a:t>Prochant</a:t>
            </a:r>
            <a:endParaRPr lang="fr-CA" dirty="0" smtClean="0"/>
          </a:p>
          <a:p>
            <a:r>
              <a:rPr lang="fr-CA" dirty="0" smtClean="0"/>
              <a:t>Récipiendaire de nombreux concours</a:t>
            </a:r>
          </a:p>
          <a:p>
            <a:pPr lvl="1"/>
            <a:r>
              <a:rPr lang="fr-CA" dirty="0" smtClean="0"/>
              <a:t>Prix Jeune espoir enfant soleil en 2007</a:t>
            </a:r>
          </a:p>
          <a:p>
            <a:pPr lvl="1"/>
            <a:r>
              <a:rPr lang="fr-CA" dirty="0" smtClean="0"/>
              <a:t>Premier prix au Festival de la chanson de </a:t>
            </a:r>
            <a:r>
              <a:rPr lang="fr-CA" dirty="0" err="1" smtClean="0"/>
              <a:t>Dégelis</a:t>
            </a:r>
            <a:r>
              <a:rPr lang="fr-CA" dirty="0" smtClean="0"/>
              <a:t>  en 2007</a:t>
            </a:r>
          </a:p>
          <a:p>
            <a:pPr lvl="1"/>
            <a:r>
              <a:rPr lang="fr-CA" dirty="0" smtClean="0"/>
              <a:t>Prix Hydro-Québec du concours Ma première Place des Arts en 2008</a:t>
            </a:r>
          </a:p>
          <a:p>
            <a:r>
              <a:rPr lang="fr-CA" dirty="0" smtClean="0"/>
              <a:t>Sélectionné pour faire Star Académie en 2009</a:t>
            </a:r>
          </a:p>
          <a:p>
            <a:r>
              <a:rPr lang="fr-CA" dirty="0" smtClean="0"/>
              <a:t>Réalise plusieurs rêves en chantant en duo avec: </a:t>
            </a:r>
          </a:p>
          <a:p>
            <a:pPr lvl="1"/>
            <a:r>
              <a:rPr lang="fr-CA" dirty="0" smtClean="0"/>
              <a:t>Claude Dubois</a:t>
            </a:r>
          </a:p>
          <a:p>
            <a:pPr lvl="1"/>
            <a:r>
              <a:rPr lang="fr-CA" dirty="0" smtClean="0"/>
              <a:t>Isabelle </a:t>
            </a:r>
            <a:r>
              <a:rPr lang="fr-CA" dirty="0" err="1" smtClean="0"/>
              <a:t>Boulay</a:t>
            </a:r>
            <a:endParaRPr lang="fr-CA" dirty="0" smtClean="0"/>
          </a:p>
          <a:p>
            <a:pPr lvl="1"/>
            <a:r>
              <a:rPr lang="fr-CA" dirty="0" smtClean="0"/>
              <a:t>Céline Dion</a:t>
            </a:r>
          </a:p>
          <a:p>
            <a:r>
              <a:rPr lang="fr-CA" dirty="0" smtClean="0"/>
              <a:t>Grand gagnant de Star Académie en 2009</a:t>
            </a:r>
          </a:p>
          <a:p>
            <a:r>
              <a:rPr lang="fr-CA" dirty="0" smtClean="0"/>
              <a:t>Lancement de son premier album solo en décembre 2009</a:t>
            </a:r>
          </a:p>
          <a:p>
            <a:r>
              <a:rPr lang="fr-CA" dirty="0" smtClean="0"/>
              <a:t>Prochain album prévue à l’automne 2011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Biographie</a:t>
            </a:r>
            <a:endParaRPr lang="fr-CA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71" b="12980"/>
          <a:stretch/>
        </p:blipFill>
        <p:spPr bwMode="auto">
          <a:xfrm>
            <a:off x="6084168" y="3789040"/>
            <a:ext cx="2533625" cy="1370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88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Qualités:</a:t>
            </a:r>
          </a:p>
          <a:p>
            <a:pPr lvl="1"/>
            <a:r>
              <a:rPr lang="fr-CA" dirty="0" smtClean="0"/>
              <a:t>Soucieux des autres</a:t>
            </a:r>
          </a:p>
          <a:p>
            <a:pPr lvl="1"/>
            <a:r>
              <a:rPr lang="fr-CA" dirty="0" smtClean="0"/>
              <a:t>Mûr</a:t>
            </a:r>
          </a:p>
          <a:p>
            <a:pPr lvl="1"/>
            <a:r>
              <a:rPr lang="fr-CA" dirty="0" smtClean="0"/>
              <a:t>Responsable</a:t>
            </a:r>
          </a:p>
          <a:p>
            <a:pPr lvl="1"/>
            <a:r>
              <a:rPr lang="fr-CA" dirty="0" smtClean="0"/>
              <a:t>Cœur sur la main</a:t>
            </a:r>
          </a:p>
          <a:p>
            <a:pPr lvl="1"/>
            <a:r>
              <a:rPr lang="fr-CA" dirty="0" smtClean="0"/>
              <a:t>Travailleur</a:t>
            </a:r>
          </a:p>
          <a:p>
            <a:r>
              <a:rPr lang="fr-CA" dirty="0" smtClean="0"/>
              <a:t>Vie difficile:</a:t>
            </a:r>
          </a:p>
          <a:p>
            <a:pPr lvl="1"/>
            <a:r>
              <a:rPr lang="fr-CA" dirty="0" smtClean="0"/>
              <a:t>Mort de son père – devient l’homme de la maison très jeune</a:t>
            </a:r>
          </a:p>
          <a:p>
            <a:r>
              <a:rPr lang="fr-CA" dirty="0" smtClean="0"/>
              <a:t>Début en musique:</a:t>
            </a:r>
          </a:p>
          <a:p>
            <a:pPr lvl="1"/>
            <a:r>
              <a:rPr lang="fr-CA" dirty="0" smtClean="0"/>
              <a:t>Début: lorsque ses parents lui ont offert une guitare</a:t>
            </a:r>
          </a:p>
          <a:p>
            <a:pPr lvl="1"/>
            <a:r>
              <a:rPr lang="fr-CA" dirty="0" smtClean="0"/>
              <a:t>Chante dans les bars, mariages et divers événements</a:t>
            </a:r>
          </a:p>
          <a:p>
            <a:r>
              <a:rPr lang="fr-CA" dirty="0" smtClean="0"/>
              <a:t>Passions </a:t>
            </a:r>
          </a:p>
          <a:p>
            <a:pPr lvl="1"/>
            <a:r>
              <a:rPr lang="fr-CA" dirty="0" smtClean="0"/>
              <a:t>Musique et chevaux</a:t>
            </a:r>
          </a:p>
          <a:p>
            <a:r>
              <a:rPr lang="fr-CA" dirty="0" smtClean="0"/>
              <a:t>Travaux de jeunesse de </a:t>
            </a:r>
            <a:r>
              <a:rPr lang="fr-CA" dirty="0" smtClean="0"/>
              <a:t>Maxime </a:t>
            </a:r>
            <a:endParaRPr lang="fr-CA" dirty="0" smtClean="0"/>
          </a:p>
          <a:p>
            <a:pPr lvl="1"/>
            <a:r>
              <a:rPr lang="fr-CA" dirty="0" smtClean="0"/>
              <a:t>Entretiens d’écurie</a:t>
            </a:r>
          </a:p>
          <a:p>
            <a:pPr lvl="1"/>
            <a:r>
              <a:rPr lang="fr-CA" dirty="0" smtClean="0"/>
              <a:t>Traite des vaches</a:t>
            </a:r>
          </a:p>
          <a:p>
            <a:pPr lvl="1"/>
            <a:r>
              <a:rPr lang="fr-CA" dirty="0" smtClean="0"/>
              <a:t>Facteur (remplace sa mère)</a:t>
            </a:r>
          </a:p>
          <a:p>
            <a:r>
              <a:rPr lang="fr-CA" dirty="0" smtClean="0"/>
              <a:t>Il a arrêté ses études lors du décès de son père.  Il les a repris plus tard à l’école aux adultes.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Biographie (suite)</a:t>
            </a:r>
            <a:endParaRPr lang="fr-CA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48" y="2798043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30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Son album est certifié or en une semaine, platine en deux semaines et double platine en 8 semaines</a:t>
            </a:r>
          </a:p>
          <a:p>
            <a:r>
              <a:rPr lang="fr-CA" dirty="0"/>
              <a:t>La chanson « Cache-cache » fut la chanson francophone la plus jouée sur les radios du pays durant 10 semaines ! </a:t>
            </a:r>
          </a:p>
          <a:p>
            <a:r>
              <a:rPr lang="fr-CA" dirty="0"/>
              <a:t>Reçu le « Billet d’or » célébrant les 50 000 billets de spectacle vendu</a:t>
            </a:r>
            <a:r>
              <a:rPr lang="fr-CA" dirty="0" smtClean="0"/>
              <a:t>.</a:t>
            </a:r>
          </a:p>
          <a:p>
            <a:r>
              <a:rPr lang="fr-CA" dirty="0" smtClean="0"/>
              <a:t>Cache – Cache - proclamée Chanson populaire de l’année au Gala de l’</a:t>
            </a:r>
            <a:r>
              <a:rPr lang="fr-CA" dirty="0" err="1" smtClean="0"/>
              <a:t>Adisq</a:t>
            </a:r>
            <a:r>
              <a:rPr lang="fr-CA" dirty="0" smtClean="0"/>
              <a:t> en 2010. </a:t>
            </a:r>
          </a:p>
          <a:p>
            <a:r>
              <a:rPr lang="fr-CA" dirty="0" smtClean="0"/>
              <a:t>Il a reçu trois autres Félix: </a:t>
            </a:r>
          </a:p>
          <a:p>
            <a:pPr lvl="1"/>
            <a:r>
              <a:rPr lang="fr-CA" dirty="0" smtClean="0"/>
              <a:t>Album de l’année </a:t>
            </a:r>
          </a:p>
          <a:p>
            <a:pPr lvl="1"/>
            <a:r>
              <a:rPr lang="fr-CA" dirty="0" smtClean="0"/>
              <a:t>Meilleur vendeur </a:t>
            </a:r>
          </a:p>
          <a:p>
            <a:pPr lvl="1"/>
            <a:r>
              <a:rPr lang="fr-CA" dirty="0" smtClean="0"/>
              <a:t>Interprète masculin de l’année !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Prix et succès</a:t>
            </a:r>
            <a:endParaRPr lang="fr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2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                2009                                         2009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album</a:t>
            </a:r>
            <a:endParaRPr lang="fr-C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86012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58076"/>
            <a:ext cx="25050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89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Lynda Lemay est l’auteur de sa chanson « Cache-cache ».  Elle a été touché par la disparition de son père.  Touché par son histoire, elle a écrit cette chanson dès le lendemain tout spécialement pour Maxime.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Cache-cache</a:t>
            </a:r>
            <a:endParaRPr lang="fr-CA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3096344" cy="231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39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hlinkClick r:id="rId2"/>
              </a:rPr>
              <a:t>http://www.maximelandry.ca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2708938" cy="204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5"/>
            <a:ext cx="2664296" cy="204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166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326</TotalTime>
  <Words>234</Words>
  <Application>Microsoft Office PowerPoint</Application>
  <PresentationFormat>Affichage à l'écran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Livre relié</vt:lpstr>
      <vt:lpstr>Maxime Landry</vt:lpstr>
      <vt:lpstr>Biographie</vt:lpstr>
      <vt:lpstr>Biographie (suite)</vt:lpstr>
      <vt:lpstr>Prix et succès</vt:lpstr>
      <vt:lpstr>album</vt:lpstr>
      <vt:lpstr>Cache-cache</vt:lpstr>
      <vt:lpstr>bibliographie</vt:lpstr>
    </vt:vector>
  </TitlesOfParts>
  <Company>Conseil scolaire Centre-Nord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Maxime Landry</dc:title>
  <dc:creator>Michel Lapointe</dc:creator>
  <cp:lastModifiedBy>Michel Lapointe</cp:lastModifiedBy>
  <cp:revision>9</cp:revision>
  <dcterms:created xsi:type="dcterms:W3CDTF">2011-06-06T16:17:47Z</dcterms:created>
  <dcterms:modified xsi:type="dcterms:W3CDTF">2011-10-04T14:01:53Z</dcterms:modified>
</cp:coreProperties>
</file>