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836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05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999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648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961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079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52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99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372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160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759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3B55-2DFE-4DBB-BF7E-C3B59EDD58D7}" type="datetimeFigureOut">
              <a:rPr lang="fr-CA" smtClean="0"/>
              <a:t>2012-06-04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41174-E954-4B1D-8589-12AA586F7D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ika_(chanteur)" TargetMode="External"/><Relationship Id="rId2" Type="http://schemas.openxmlformats.org/officeDocument/2006/relationships/hyperlink" Target="http://www.mikasounds.com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kafrance.com/biographie-mika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kPVel2Wvoh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" y="620688"/>
            <a:ext cx="9144000" cy="524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Anecdote 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2376264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Mika collabore avec Madona sur son nouvel album.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Il a aidé à écrire une chanson qu’elle a enregistré.  “Gang Band” de son album MDNA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02" y="3789040"/>
            <a:ext cx="4824536" cy="27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Bibliographie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hlinkClick r:id="rId2"/>
              </a:rPr>
              <a:t>http://www.mikasounds.com/home</a:t>
            </a:r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  <a:hlinkClick r:id="rId3"/>
              </a:rPr>
              <a:t>http://fr.wikipedia.org/wiki/Mika_(chanteur)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  <a:hlinkClick r:id="rId4"/>
              </a:rPr>
              <a:t>http://www.mikafrance.com/biographie-mika.php</a:t>
            </a:r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lapointe\Desktop\Mika_Elle_Me_Dit_Lyr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1962868" cy="25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Biographie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36504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Nom: </a:t>
            </a:r>
            <a:r>
              <a:rPr lang="fr-CA" dirty="0" smtClean="0">
                <a:solidFill>
                  <a:schemeClr val="bg1"/>
                </a:solidFill>
              </a:rPr>
              <a:t>Michael Holbrook </a:t>
            </a:r>
            <a:r>
              <a:rPr lang="fr-CA" dirty="0" err="1" smtClean="0">
                <a:solidFill>
                  <a:schemeClr val="bg1"/>
                </a:solidFill>
              </a:rPr>
              <a:t>Penniman</a:t>
            </a:r>
            <a:r>
              <a:rPr lang="fr-CA" dirty="0" smtClean="0">
                <a:solidFill>
                  <a:schemeClr val="bg1"/>
                </a:solidFill>
              </a:rPr>
              <a:t>, Jr. 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Dit Mika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Auteur-compositeur de pop britannique d’origine libanaise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Né le 18 août 1983  à Beyrouth au Liban (29 ans en 2012) d’une mère libanaise et d’un père américain. 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Il a 3 sœurs et un frère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Habité à Paris (France) puis ensuite à Londres (Royaume-Uni)</a:t>
            </a:r>
          </a:p>
          <a:p>
            <a:r>
              <a:rPr lang="fr-CA" dirty="0">
                <a:solidFill>
                  <a:schemeClr val="bg1"/>
                </a:solidFill>
              </a:rPr>
              <a:t>P</a:t>
            </a:r>
            <a:r>
              <a:rPr lang="fr-CA" dirty="0" smtClean="0">
                <a:solidFill>
                  <a:schemeClr val="bg1"/>
                </a:solidFill>
              </a:rPr>
              <a:t>arfaitement francophone</a:t>
            </a:r>
          </a:p>
          <a:p>
            <a:r>
              <a:rPr lang="fr-CA" dirty="0">
                <a:solidFill>
                  <a:schemeClr val="bg1"/>
                </a:solidFill>
              </a:rPr>
              <a:t>J</a:t>
            </a:r>
            <a:r>
              <a:rPr lang="fr-CA" dirty="0" smtClean="0">
                <a:solidFill>
                  <a:schemeClr val="bg1"/>
                </a:solidFill>
              </a:rPr>
              <a:t>oue du piano en plus de chanter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Jeune, il a été  victime d’harcèlement scolaire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Problème de dyslexie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Fréquente le Royal </a:t>
            </a:r>
            <a:r>
              <a:rPr lang="fr-CA" dirty="0" err="1" smtClean="0">
                <a:solidFill>
                  <a:schemeClr val="bg1"/>
                </a:solidFill>
              </a:rPr>
              <a:t>College</a:t>
            </a:r>
            <a:r>
              <a:rPr lang="fr-CA" dirty="0" smtClean="0">
                <a:solidFill>
                  <a:schemeClr val="bg1"/>
                </a:solidFill>
              </a:rPr>
              <a:t> of Music (il ne termine pas ses études pour poursuivre sa carrière)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Carrière musicale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bg1"/>
                </a:solidFill>
              </a:rPr>
              <a:t>R</a:t>
            </a:r>
            <a:r>
              <a:rPr lang="fr-CA" dirty="0" smtClean="0">
                <a:solidFill>
                  <a:schemeClr val="bg1"/>
                </a:solidFill>
              </a:rPr>
              <a:t>évélation européenne (2007-2008)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Écrit la musique d’ambiance pour les vols de British Airways</a:t>
            </a:r>
            <a:endParaRPr lang="fr-CA" dirty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Compose la musique d’une publicité de chewing-gums.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Durant l'année 2007, son album s'imposa un peu partout en Europe. Il devint notamment numéro un en Angleterre, en France, en Belgique et en Suisse. </a:t>
            </a:r>
            <a:endParaRPr lang="fr-CA" dirty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0269"/>
            <a:ext cx="1790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Suite…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Son premier album Life in Cartoon Motion  s’est vendu à plus de </a:t>
            </a:r>
            <a:r>
              <a:rPr lang="fr-CA" dirty="0" smtClean="0">
                <a:solidFill>
                  <a:schemeClr val="bg1"/>
                </a:solidFill>
              </a:rPr>
              <a:t>6 millions dans le monde.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Tout disque confondu, il aurait vendu 19 millions de disques dans le monde.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096344" cy="47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6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Récompenses obtenues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6336704" cy="4525963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2007, Mika a gagné trois récompenses à la cérémonie des World Music </a:t>
            </a:r>
            <a:r>
              <a:rPr lang="fr-CA" dirty="0" err="1" smtClean="0">
                <a:solidFill>
                  <a:schemeClr val="bg1"/>
                </a:solidFill>
              </a:rPr>
              <a:t>Awards</a:t>
            </a:r>
            <a:r>
              <a:rPr lang="fr-CA" dirty="0" smtClean="0">
                <a:solidFill>
                  <a:schemeClr val="bg1"/>
                </a:solidFill>
              </a:rPr>
              <a:t>, il est le premier artiste à avoir gagné trois World Music </a:t>
            </a:r>
            <a:r>
              <a:rPr lang="fr-CA" dirty="0" err="1" smtClean="0">
                <a:solidFill>
                  <a:schemeClr val="bg1"/>
                </a:solidFill>
              </a:rPr>
              <a:t>Awards</a:t>
            </a:r>
            <a:r>
              <a:rPr lang="fr-CA" dirty="0" smtClean="0">
                <a:solidFill>
                  <a:schemeClr val="bg1"/>
                </a:solidFill>
              </a:rPr>
              <a:t> en une année seulement.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En 2008, Mika a reçu le trophée de la révélation internationale de l'année aux NRJ Music </a:t>
            </a:r>
            <a:r>
              <a:rPr lang="fr-CA" dirty="0" err="1" smtClean="0">
                <a:solidFill>
                  <a:schemeClr val="bg1"/>
                </a:solidFill>
              </a:rPr>
              <a:t>Awards</a:t>
            </a:r>
            <a:r>
              <a:rPr lang="fr-CA" dirty="0" smtClean="0">
                <a:solidFill>
                  <a:schemeClr val="bg1"/>
                </a:solidFill>
              </a:rPr>
              <a:t>, et celui de la révélation britannique aux </a:t>
            </a:r>
            <a:r>
              <a:rPr lang="fr-CA" dirty="0" err="1" smtClean="0">
                <a:solidFill>
                  <a:schemeClr val="bg1"/>
                </a:solidFill>
              </a:rPr>
              <a:t>Brit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Awards</a:t>
            </a:r>
            <a:r>
              <a:rPr lang="fr-CA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En 2012, Mika reçoit le trophée des NRJ Music </a:t>
            </a:r>
            <a:r>
              <a:rPr lang="fr-CA" dirty="0" err="1" smtClean="0">
                <a:solidFill>
                  <a:schemeClr val="bg1"/>
                </a:solidFill>
              </a:rPr>
              <a:t>Awards</a:t>
            </a:r>
            <a:r>
              <a:rPr lang="fr-CA" dirty="0" smtClean="0">
                <a:solidFill>
                  <a:schemeClr val="bg1"/>
                </a:solidFill>
              </a:rPr>
              <a:t> dans la catégorie Artiste Masculin international de l'année en concurrence avec Pitbull, Sean Paul et Enrique </a:t>
            </a:r>
            <a:r>
              <a:rPr lang="fr-CA" dirty="0" err="1" smtClean="0">
                <a:solidFill>
                  <a:schemeClr val="bg1"/>
                </a:solidFill>
              </a:rPr>
              <a:t>Iglesias</a:t>
            </a:r>
            <a:r>
              <a:rPr lang="fr-CA" dirty="0" smtClean="0">
                <a:solidFill>
                  <a:schemeClr val="bg1"/>
                </a:solidFill>
              </a:rPr>
              <a:t> grâce à son titre Elle me dit.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175123" cy="415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Albums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2007 : Life in Cartoon Motion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2009 : Songs for sorrow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2009 : The Boy Who Knew Too Much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2009 : Live at Sadler's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 : The Origin of Love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528071"/>
            <a:ext cx="3225155" cy="235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Singles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556792"/>
            <a:ext cx="5266928" cy="4752527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2006 : Grace Kelly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2007 : Relax, </a:t>
            </a:r>
            <a:r>
              <a:rPr lang="fr-CA" dirty="0" err="1" smtClean="0">
                <a:solidFill>
                  <a:schemeClr val="bg1"/>
                </a:solidFill>
              </a:rPr>
              <a:t>Take</a:t>
            </a:r>
            <a:r>
              <a:rPr lang="fr-CA" dirty="0" smtClean="0">
                <a:solidFill>
                  <a:schemeClr val="bg1"/>
                </a:solidFill>
              </a:rPr>
              <a:t> It </a:t>
            </a:r>
            <a:r>
              <a:rPr lang="fr-CA" dirty="0" err="1" smtClean="0">
                <a:solidFill>
                  <a:schemeClr val="bg1"/>
                </a:solidFill>
              </a:rPr>
              <a:t>Easy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2007 : Love </a:t>
            </a:r>
            <a:r>
              <a:rPr lang="fr-CA" dirty="0" err="1" smtClean="0">
                <a:solidFill>
                  <a:schemeClr val="bg1"/>
                </a:solidFill>
              </a:rPr>
              <a:t>Today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2007 : </a:t>
            </a:r>
            <a:r>
              <a:rPr lang="fr-CA" dirty="0" err="1" smtClean="0">
                <a:solidFill>
                  <a:schemeClr val="bg1"/>
                </a:solidFill>
              </a:rPr>
              <a:t>Big</a:t>
            </a:r>
            <a:r>
              <a:rPr lang="fr-CA" dirty="0" smtClean="0">
                <a:solidFill>
                  <a:schemeClr val="bg1"/>
                </a:solidFill>
              </a:rPr>
              <a:t> Girl (You Are </a:t>
            </a:r>
            <a:r>
              <a:rPr lang="fr-CA" dirty="0" err="1" smtClean="0">
                <a:solidFill>
                  <a:schemeClr val="bg1"/>
                </a:solidFill>
              </a:rPr>
              <a:t>Beautiful</a:t>
            </a:r>
            <a:r>
              <a:rPr lang="fr-CA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2007 : Happy </a:t>
            </a:r>
            <a:r>
              <a:rPr lang="fr-CA" dirty="0" err="1" smtClean="0">
                <a:solidFill>
                  <a:schemeClr val="bg1"/>
                </a:solidFill>
              </a:rPr>
              <a:t>Ending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2007 : </a:t>
            </a:r>
            <a:r>
              <a:rPr lang="fr-CA" dirty="0" err="1" smtClean="0">
                <a:solidFill>
                  <a:schemeClr val="bg1"/>
                </a:solidFill>
              </a:rPr>
              <a:t>Lollipop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2009 : </a:t>
            </a:r>
            <a:r>
              <a:rPr lang="fr-CA" dirty="0" err="1" smtClean="0">
                <a:solidFill>
                  <a:schemeClr val="bg1"/>
                </a:solidFill>
              </a:rPr>
              <a:t>We</a:t>
            </a:r>
            <a:r>
              <a:rPr lang="fr-CA" dirty="0" smtClean="0">
                <a:solidFill>
                  <a:schemeClr val="bg1"/>
                </a:solidFill>
              </a:rPr>
              <a:t> Are Golden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2009 : </a:t>
            </a:r>
            <a:r>
              <a:rPr lang="fr-CA" dirty="0" err="1" smtClean="0">
                <a:solidFill>
                  <a:schemeClr val="bg1"/>
                </a:solidFill>
              </a:rPr>
              <a:t>Rain</a:t>
            </a:r>
            <a:endParaRPr lang="fr-CA" dirty="0" smtClean="0">
              <a:solidFill>
                <a:schemeClr val="bg1"/>
              </a:solidFill>
            </a:endParaRPr>
          </a:p>
          <a:p>
            <a:r>
              <a:rPr lang="fr-CA" dirty="0" smtClean="0">
                <a:solidFill>
                  <a:schemeClr val="bg1"/>
                </a:solidFill>
              </a:rPr>
              <a:t>2010 : </a:t>
            </a:r>
            <a:r>
              <a:rPr lang="fr-CA" dirty="0" err="1" smtClean="0">
                <a:solidFill>
                  <a:schemeClr val="bg1"/>
                </a:solidFill>
              </a:rPr>
              <a:t>Blame</a:t>
            </a:r>
            <a:r>
              <a:rPr lang="fr-CA" dirty="0" smtClean="0">
                <a:solidFill>
                  <a:schemeClr val="bg1"/>
                </a:solidFill>
              </a:rPr>
              <a:t> It on the Girls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2010 : </a:t>
            </a:r>
            <a:r>
              <a:rPr lang="fr-CA" dirty="0" err="1" smtClean="0">
                <a:solidFill>
                  <a:schemeClr val="bg1"/>
                </a:solidFill>
              </a:rPr>
              <a:t>We</a:t>
            </a:r>
            <a:r>
              <a:rPr lang="fr-CA" dirty="0" smtClean="0">
                <a:solidFill>
                  <a:schemeClr val="bg1"/>
                </a:solidFill>
              </a:rPr>
              <a:t> Are Young (BO du film Kick </a:t>
            </a:r>
            <a:r>
              <a:rPr lang="fr-CA" dirty="0" err="1" smtClean="0">
                <a:solidFill>
                  <a:schemeClr val="bg1"/>
                </a:solidFill>
              </a:rPr>
              <a:t>Ass</a:t>
            </a:r>
            <a:r>
              <a:rPr lang="fr-CA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2011 : Elle me dit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032110" cy="18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DVD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12 novembre 2007 : Live in Cartoon Motion : concert à l'Olympia de Paris du 30 juin 2007.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10 novembre 2008 : Live Parc des Princes Paris : concert au Parc des Princes du 4 juillet 2008.</a:t>
            </a:r>
          </a:p>
          <a:p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682399" cy="269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Anecdote  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653136"/>
            <a:ext cx="8424936" cy="2044824"/>
          </a:xfrm>
        </p:spPr>
        <p:txBody>
          <a:bodyPr>
            <a:normAutofit fontScale="925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Il chante « Hey Betty, You Are </a:t>
            </a:r>
            <a:r>
              <a:rPr lang="fr-CA" dirty="0" err="1" smtClean="0">
                <a:solidFill>
                  <a:schemeClr val="bg1"/>
                </a:solidFill>
              </a:rPr>
              <a:t>Beautiful</a:t>
            </a:r>
            <a:r>
              <a:rPr lang="fr-CA" dirty="0" smtClean="0">
                <a:solidFill>
                  <a:schemeClr val="bg1"/>
                </a:solidFill>
              </a:rPr>
              <a:t> » le générique d'</a:t>
            </a:r>
            <a:r>
              <a:rPr lang="fr-CA" dirty="0" err="1" smtClean="0">
                <a:solidFill>
                  <a:schemeClr val="bg1"/>
                </a:solidFill>
              </a:rPr>
              <a:t>Ugly</a:t>
            </a:r>
            <a:r>
              <a:rPr lang="fr-CA" dirty="0" smtClean="0">
                <a:solidFill>
                  <a:schemeClr val="bg1"/>
                </a:solidFill>
              </a:rPr>
              <a:t> Betty, pour le </a:t>
            </a:r>
            <a:r>
              <a:rPr lang="fr-CA" dirty="0" err="1" smtClean="0">
                <a:solidFill>
                  <a:schemeClr val="bg1"/>
                </a:solidFill>
              </a:rPr>
              <a:t>trailer</a:t>
            </a:r>
            <a:r>
              <a:rPr lang="fr-CA" dirty="0" smtClean="0">
                <a:solidFill>
                  <a:schemeClr val="bg1"/>
                </a:solidFill>
              </a:rPr>
              <a:t> de la saison 2.</a:t>
            </a:r>
          </a:p>
          <a:p>
            <a:r>
              <a:rPr lang="fr-CA" dirty="0" smtClean="0">
                <a:solidFill>
                  <a:schemeClr val="bg1"/>
                </a:solidFill>
                <a:hlinkClick r:id="rId2"/>
              </a:rPr>
              <a:t>http://www.youtube.com/watch?v=kPVel2Wvohs</a:t>
            </a:r>
            <a:endParaRPr lang="fr-CA" dirty="0" smtClean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9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494</Words>
  <Application>Microsoft Office PowerPoint</Application>
  <PresentationFormat>Affichage à l'écran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Biographie</vt:lpstr>
      <vt:lpstr>Carrière musicale</vt:lpstr>
      <vt:lpstr>Suite…</vt:lpstr>
      <vt:lpstr>Récompenses obtenues</vt:lpstr>
      <vt:lpstr>Albums</vt:lpstr>
      <vt:lpstr>Singles</vt:lpstr>
      <vt:lpstr>DVD</vt:lpstr>
      <vt:lpstr>Anecdote  </vt:lpstr>
      <vt:lpstr>Anecdote </vt:lpstr>
      <vt:lpstr>Bibliographie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Lapointe</dc:creator>
  <cp:lastModifiedBy>Michel Lapointe</cp:lastModifiedBy>
  <cp:revision>13</cp:revision>
  <dcterms:created xsi:type="dcterms:W3CDTF">2012-06-04T16:46:11Z</dcterms:created>
  <dcterms:modified xsi:type="dcterms:W3CDTF">2012-06-04T21:15:19Z</dcterms:modified>
</cp:coreProperties>
</file>