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4D85-17C3-442C-B339-380439CEECF4}" type="datetimeFigureOut">
              <a:rPr lang="fr-CA" smtClean="0"/>
              <a:t>2012-06-05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A79C-C940-443D-BE38-707C01DA99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521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4D85-17C3-442C-B339-380439CEECF4}" type="datetimeFigureOut">
              <a:rPr lang="fr-CA" smtClean="0"/>
              <a:t>2012-06-05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A79C-C940-443D-BE38-707C01DA99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81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4D85-17C3-442C-B339-380439CEECF4}" type="datetimeFigureOut">
              <a:rPr lang="fr-CA" smtClean="0"/>
              <a:t>2012-06-05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A79C-C940-443D-BE38-707C01DA99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358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4D85-17C3-442C-B339-380439CEECF4}" type="datetimeFigureOut">
              <a:rPr lang="fr-CA" smtClean="0"/>
              <a:t>2012-06-05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A79C-C940-443D-BE38-707C01DA99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710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4D85-17C3-442C-B339-380439CEECF4}" type="datetimeFigureOut">
              <a:rPr lang="fr-CA" smtClean="0"/>
              <a:t>2012-06-05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A79C-C940-443D-BE38-707C01DA99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687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4D85-17C3-442C-B339-380439CEECF4}" type="datetimeFigureOut">
              <a:rPr lang="fr-CA" smtClean="0"/>
              <a:t>2012-06-05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A79C-C940-443D-BE38-707C01DA99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962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4D85-17C3-442C-B339-380439CEECF4}" type="datetimeFigureOut">
              <a:rPr lang="fr-CA" smtClean="0"/>
              <a:t>2012-06-05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A79C-C940-443D-BE38-707C01DA99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519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4D85-17C3-442C-B339-380439CEECF4}" type="datetimeFigureOut">
              <a:rPr lang="fr-CA" smtClean="0"/>
              <a:t>2012-06-05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A79C-C940-443D-BE38-707C01DA99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69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4D85-17C3-442C-B339-380439CEECF4}" type="datetimeFigureOut">
              <a:rPr lang="fr-CA" smtClean="0"/>
              <a:t>2012-06-05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A79C-C940-443D-BE38-707C01DA99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183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4D85-17C3-442C-B339-380439CEECF4}" type="datetimeFigureOut">
              <a:rPr lang="fr-CA" smtClean="0"/>
              <a:t>2012-06-05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A79C-C940-443D-BE38-707C01DA99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577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4D85-17C3-442C-B339-380439CEECF4}" type="datetimeFigureOut">
              <a:rPr lang="fr-CA" smtClean="0"/>
              <a:t>2012-06-05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A79C-C940-443D-BE38-707C01DA99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612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F4D85-17C3-442C-B339-380439CEECF4}" type="datetimeFigureOut">
              <a:rPr lang="fr-CA" smtClean="0"/>
              <a:t>2012-06-05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DA79C-C940-443D-BE38-707C01DA99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208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ncentvallieres.com/" TargetMode="External"/><Relationship Id="rId2" Type="http://schemas.openxmlformats.org/officeDocument/2006/relationships/hyperlink" Target="http://fr.wikipedia.org/wiki/Vincent_Valli%C3%A8r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737"/>
            <a:ext cx="9180512" cy="249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3933056"/>
            <a:ext cx="5407446" cy="302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76929" y="1747739"/>
            <a:ext cx="40559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VINCENT</a:t>
            </a:r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57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Biographie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dirty="0">
                <a:solidFill>
                  <a:schemeClr val="bg1"/>
                </a:solidFill>
              </a:rPr>
              <a:t>N</a:t>
            </a:r>
            <a:r>
              <a:rPr lang="fr-CA" dirty="0" smtClean="0">
                <a:solidFill>
                  <a:schemeClr val="bg1"/>
                </a:solidFill>
              </a:rPr>
              <a:t>é le 8 août 1978 à Sherbrooke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Il est un auteur-compositeur-interprète québécois</a:t>
            </a:r>
          </a:p>
          <a:p>
            <a:r>
              <a:rPr lang="fr-CA" dirty="0">
                <a:solidFill>
                  <a:schemeClr val="bg1"/>
                </a:solidFill>
              </a:rPr>
              <a:t>C</a:t>
            </a:r>
            <a:r>
              <a:rPr lang="fr-CA" dirty="0" smtClean="0">
                <a:solidFill>
                  <a:schemeClr val="bg1"/>
                </a:solidFill>
              </a:rPr>
              <a:t>ompose son propre matériel depuis l’âge de 15 ans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Il détient un baccalauréat en enseignement au secondaire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Père de 3 enfants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En 1996, 2</a:t>
            </a:r>
            <a:r>
              <a:rPr lang="fr-CA" baseline="30000" dirty="0" smtClean="0">
                <a:solidFill>
                  <a:schemeClr val="bg1"/>
                </a:solidFill>
              </a:rPr>
              <a:t>e</a:t>
            </a:r>
            <a:r>
              <a:rPr lang="fr-CA" dirty="0" smtClean="0">
                <a:solidFill>
                  <a:schemeClr val="bg1"/>
                </a:solidFill>
              </a:rPr>
              <a:t> place au Cégeps en spectacle.</a:t>
            </a:r>
            <a:endParaRPr lang="fr-CA" dirty="0">
              <a:solidFill>
                <a:schemeClr val="bg1"/>
              </a:solidFill>
            </a:endParaRPr>
          </a:p>
          <a:p>
            <a:r>
              <a:rPr lang="fr-CA" dirty="0" smtClean="0">
                <a:solidFill>
                  <a:schemeClr val="bg1"/>
                </a:solidFill>
              </a:rPr>
              <a:t>On le compte parmi les artistes marquants de la chanson québécoise.</a:t>
            </a:r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85184"/>
            <a:ext cx="2471341" cy="162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4844"/>
            <a:ext cx="2448272" cy="163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6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Discographie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1999 : Trente arpents</a:t>
            </a:r>
            <a:endParaRPr lang="fr-CA" dirty="0">
              <a:solidFill>
                <a:schemeClr val="bg1"/>
              </a:solidFill>
            </a:endParaRPr>
          </a:p>
          <a:p>
            <a:r>
              <a:rPr lang="fr-CA" dirty="0" smtClean="0">
                <a:solidFill>
                  <a:schemeClr val="bg1"/>
                </a:solidFill>
              </a:rPr>
              <a:t>2001 : Bordel ambiant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2003 : Chacun dans son espace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2006 : Le Repère tranquille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2009: Le monde tourne fort</a:t>
            </a:r>
            <a:endParaRPr lang="fr-C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072" y="548680"/>
            <a:ext cx="1737321" cy="168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072" y="2564904"/>
            <a:ext cx="1737322" cy="173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39243"/>
            <a:ext cx="1733178" cy="17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54392"/>
            <a:ext cx="1753653" cy="175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4393"/>
            <a:ext cx="1753653" cy="175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8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Prix et distinctions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2005 : Prix Félix-Leclerc de la chanson (Québec)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2007 : Prix Gilles-Vigneault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2008 : Prix Guy Bel (Suisse)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2011 : Prix Félix - Chanson de l'année (On va s'aimer encore)</a:t>
            </a:r>
          </a:p>
          <a:p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09118"/>
            <a:ext cx="1608893" cy="214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39738"/>
            <a:ext cx="1447130" cy="144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95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Biographie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hlinkClick r:id="rId2"/>
              </a:rPr>
              <a:t>http://fr.wikipedia.org/wiki/Vincent_Valli%C3%A8res</a:t>
            </a:r>
            <a:endParaRPr lang="fr-CA" dirty="0" smtClean="0">
              <a:solidFill>
                <a:schemeClr val="bg1"/>
              </a:solidFill>
            </a:endParaRPr>
          </a:p>
          <a:p>
            <a:r>
              <a:rPr lang="fr-CA" dirty="0" smtClean="0">
                <a:solidFill>
                  <a:schemeClr val="bg1"/>
                </a:solidFill>
                <a:hlinkClick r:id="rId3"/>
              </a:rPr>
              <a:t>http://vincentvallieres.com/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372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130</Words>
  <Application>Microsoft Office PowerPoint</Application>
  <PresentationFormat>Affichage à l'écran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Biographie</vt:lpstr>
      <vt:lpstr>Discographie</vt:lpstr>
      <vt:lpstr>Prix et distinctions</vt:lpstr>
      <vt:lpstr>Biographie</vt:lpstr>
    </vt:vector>
  </TitlesOfParts>
  <Company>Conseil scolaire Centre-Nord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Lapointe</dc:creator>
  <cp:lastModifiedBy>Michel Lapointe</cp:lastModifiedBy>
  <cp:revision>7</cp:revision>
  <dcterms:created xsi:type="dcterms:W3CDTF">2012-06-05T15:19:49Z</dcterms:created>
  <dcterms:modified xsi:type="dcterms:W3CDTF">2012-06-05T21:12:40Z</dcterms:modified>
</cp:coreProperties>
</file>