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8804445B-8FBC-442C-9C96-95EC18CAA17E}" type="datetimeFigureOut">
              <a:rPr lang="fr-CA" smtClean="0"/>
              <a:t>2011-09-20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1562F328-BEBD-498E-891C-244AAA222953}" type="slidenum">
              <a:rPr lang="fr-CA" smtClean="0"/>
              <a:t>‹N°›</a:t>
            </a:fld>
            <a:endParaRPr lang="fr-CA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45B-8FBC-442C-9C96-95EC18CAA17E}" type="datetimeFigureOut">
              <a:rPr lang="fr-CA" smtClean="0"/>
              <a:t>2011-09-20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F328-BEBD-498E-891C-244AAA222953}" type="slidenum">
              <a:rPr lang="fr-CA" smtClean="0"/>
              <a:t>‹N°›</a:t>
            </a:fld>
            <a:endParaRPr lang="fr-CA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45B-8FBC-442C-9C96-95EC18CAA17E}" type="datetimeFigureOut">
              <a:rPr lang="fr-CA" smtClean="0"/>
              <a:t>2011-09-20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F328-BEBD-498E-891C-244AAA222953}" type="slidenum">
              <a:rPr lang="fr-CA" smtClean="0"/>
              <a:t>‹N°›</a:t>
            </a:fld>
            <a:endParaRPr lang="fr-CA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45B-8FBC-442C-9C96-95EC18CAA17E}" type="datetimeFigureOut">
              <a:rPr lang="fr-CA" smtClean="0"/>
              <a:t>2011-09-20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F328-BEBD-498E-891C-244AAA222953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45B-8FBC-442C-9C96-95EC18CAA17E}" type="datetimeFigureOut">
              <a:rPr lang="fr-CA" smtClean="0"/>
              <a:t>2011-09-20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F328-BEBD-498E-891C-244AAA222953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45B-8FBC-442C-9C96-95EC18CAA17E}" type="datetimeFigureOut">
              <a:rPr lang="fr-CA" smtClean="0"/>
              <a:t>2011-09-20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F328-BEBD-498E-891C-244AAA222953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45B-8FBC-442C-9C96-95EC18CAA17E}" type="datetimeFigureOut">
              <a:rPr lang="fr-CA" smtClean="0"/>
              <a:t>2011-09-20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F328-BEBD-498E-891C-244AAA222953}" type="slidenum">
              <a:rPr lang="fr-CA" smtClean="0"/>
              <a:t>‹N°›</a:t>
            </a:fld>
            <a:endParaRPr lang="fr-CA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45B-8FBC-442C-9C96-95EC18CAA17E}" type="datetimeFigureOut">
              <a:rPr lang="fr-CA" smtClean="0"/>
              <a:t>2011-09-20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F328-BEBD-498E-891C-244AAA222953}" type="slidenum">
              <a:rPr lang="fr-CA" smtClean="0"/>
              <a:t>‹N°›</a:t>
            </a:fld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45B-8FBC-442C-9C96-95EC18CAA17E}" type="datetimeFigureOut">
              <a:rPr lang="fr-CA" smtClean="0"/>
              <a:t>2011-09-20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F328-BEBD-498E-891C-244AAA222953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45B-8FBC-442C-9C96-95EC18CAA17E}" type="datetimeFigureOut">
              <a:rPr lang="fr-CA" smtClean="0"/>
              <a:t>2011-09-20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F328-BEBD-498E-891C-244AAA222953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45B-8FBC-442C-9C96-95EC18CAA17E}" type="datetimeFigureOut">
              <a:rPr lang="fr-CA" smtClean="0"/>
              <a:t>2011-09-20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F328-BEBD-498E-891C-244AAA222953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45B-8FBC-442C-9C96-95EC18CAA17E}" type="datetimeFigureOut">
              <a:rPr lang="fr-CA" smtClean="0"/>
              <a:t>2011-09-20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F328-BEBD-498E-891C-244AAA222953}" type="slidenum">
              <a:rPr lang="fr-CA" smtClean="0"/>
              <a:t>‹N°›</a:t>
            </a:fld>
            <a:endParaRPr lang="fr-CA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4445B-8FBC-442C-9C96-95EC18CAA17E}" type="datetimeFigureOut">
              <a:rPr lang="fr-CA" smtClean="0"/>
              <a:t>2011-09-20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2F328-BEBD-498E-891C-244AAA222953}" type="slidenum">
              <a:rPr lang="fr-CA" smtClean="0"/>
              <a:t>‹N°›</a:t>
            </a:fld>
            <a:endParaRPr lang="fr-CA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4445B-8FBC-442C-9C96-95EC18CAA17E}" type="datetimeFigureOut">
              <a:rPr lang="fr-CA" smtClean="0"/>
              <a:t>2011-09-20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2F328-BEBD-498E-891C-244AAA222953}" type="slidenum">
              <a:rPr lang="fr-CA" smtClean="0"/>
              <a:t>‹N°›</a:t>
            </a:fld>
            <a:endParaRPr lang="fr-CA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katerine.artistes.universalmusic.fr/" TargetMode="External"/><Relationship Id="rId2" Type="http://schemas.openxmlformats.org/officeDocument/2006/relationships/hyperlink" Target="http://katerine.free.f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youtube.com/watch?v=mB7evJ0v1nc&amp;NR=1&amp;feature=fvwp" TargetMode="External"/><Relationship Id="rId4" Type="http://schemas.openxmlformats.org/officeDocument/2006/relationships/hyperlink" Target="http://fr.wikipedia.org/wiki/Philippe_Kateri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3663"/>
            <a:ext cx="5256584" cy="2764238"/>
          </a:xfrm>
          <a:prstGeom prst="rect">
            <a:avLst/>
          </a:prstGeom>
          <a:noFill/>
          <a:ln w="28575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5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Biographie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Vrai </a:t>
            </a:r>
            <a:r>
              <a:rPr lang="fr-CA" dirty="0"/>
              <a:t>nom </a:t>
            </a:r>
            <a:r>
              <a:rPr lang="fr-CA" dirty="0" smtClean="0"/>
              <a:t>: Philippe </a:t>
            </a:r>
            <a:r>
              <a:rPr lang="fr-CA" dirty="0"/>
              <a:t>Blanchard,  </a:t>
            </a:r>
          </a:p>
          <a:p>
            <a:r>
              <a:rPr lang="fr-CA" dirty="0" smtClean="0"/>
              <a:t>Né </a:t>
            </a:r>
            <a:r>
              <a:rPr lang="fr-CA" dirty="0"/>
              <a:t>le 8 décembre 1968 </a:t>
            </a:r>
            <a:endParaRPr lang="fr-CA" dirty="0" smtClean="0"/>
          </a:p>
          <a:p>
            <a:r>
              <a:rPr lang="fr-CA" dirty="0" smtClean="0"/>
              <a:t>Originaire </a:t>
            </a:r>
            <a:r>
              <a:rPr lang="fr-CA" dirty="0"/>
              <a:t>de Chantonnay en Vendée, près de </a:t>
            </a:r>
            <a:r>
              <a:rPr lang="fr-CA" dirty="0" smtClean="0"/>
              <a:t>Nantes en France</a:t>
            </a:r>
          </a:p>
          <a:p>
            <a:r>
              <a:rPr lang="fr-CA" dirty="0" smtClean="0"/>
              <a:t>Adolescent, il a monté des bands avec ses amis</a:t>
            </a:r>
          </a:p>
          <a:p>
            <a:r>
              <a:rPr lang="fr-CA" dirty="0" smtClean="0"/>
              <a:t>Il écrivait des chansons dans ses temps libres</a:t>
            </a:r>
          </a:p>
          <a:p>
            <a:pPr marL="0" indent="0">
              <a:buNone/>
            </a:pPr>
            <a:endParaRPr lang="fr-CA" dirty="0"/>
          </a:p>
          <a:p>
            <a:endParaRPr lang="fr-CA" dirty="0"/>
          </a:p>
          <a:p>
            <a:endParaRPr lang="fr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804" y="260648"/>
            <a:ext cx="2887233" cy="20162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067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Biographie (suite)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Travail:</a:t>
            </a:r>
          </a:p>
          <a:p>
            <a:pPr lvl="1"/>
            <a:r>
              <a:rPr lang="fr-CA" dirty="0"/>
              <a:t>projectionniste de </a:t>
            </a:r>
            <a:r>
              <a:rPr lang="fr-CA" dirty="0" smtClean="0"/>
              <a:t>cinéma</a:t>
            </a:r>
          </a:p>
          <a:p>
            <a:pPr lvl="1"/>
            <a:r>
              <a:rPr lang="fr-CA" dirty="0" smtClean="0"/>
              <a:t>présentateur </a:t>
            </a:r>
            <a:r>
              <a:rPr lang="fr-CA" dirty="0"/>
              <a:t>du journal à la radio </a:t>
            </a:r>
            <a:endParaRPr lang="fr-CA" dirty="0" smtClean="0"/>
          </a:p>
          <a:p>
            <a:pPr lvl="1"/>
            <a:r>
              <a:rPr lang="fr-CA" dirty="0" smtClean="0"/>
              <a:t>employé </a:t>
            </a:r>
            <a:r>
              <a:rPr lang="fr-CA" dirty="0"/>
              <a:t>à l'abattoir de </a:t>
            </a:r>
            <a:r>
              <a:rPr lang="fr-CA" dirty="0" smtClean="0"/>
              <a:t>Saint-Fulgent</a:t>
            </a:r>
          </a:p>
          <a:p>
            <a:pPr lvl="1"/>
            <a:r>
              <a:rPr lang="fr-CA" dirty="0" smtClean="0"/>
              <a:t>Citroën </a:t>
            </a:r>
          </a:p>
          <a:p>
            <a:pPr lvl="1"/>
            <a:r>
              <a:rPr lang="fr-CA" dirty="0" smtClean="0"/>
              <a:t>professeur </a:t>
            </a:r>
            <a:r>
              <a:rPr lang="fr-CA" dirty="0"/>
              <a:t>de gymnastique dans un lycée agricole</a:t>
            </a:r>
            <a:r>
              <a:rPr lang="fr-CA" dirty="0" smtClean="0"/>
              <a:t>.</a:t>
            </a:r>
          </a:p>
          <a:p>
            <a:r>
              <a:rPr lang="fr-CA" dirty="0" smtClean="0"/>
              <a:t>Très sportif dans sa jeunesse</a:t>
            </a:r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698" y="404664"/>
            <a:ext cx="28051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77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Biographie (suite)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47800" y="1901952"/>
            <a:ext cx="6629400" cy="4820788"/>
          </a:xfrm>
        </p:spPr>
        <p:txBody>
          <a:bodyPr>
            <a:normAutofit fontScale="77500" lnSpcReduction="20000"/>
          </a:bodyPr>
          <a:lstStyle/>
          <a:p>
            <a:r>
              <a:rPr lang="fr-CA" dirty="0" smtClean="0"/>
              <a:t>Sa voix et ses chansons ont été critiqué sévèrement.</a:t>
            </a:r>
          </a:p>
          <a:p>
            <a:r>
              <a:rPr lang="fr-CA" dirty="0" smtClean="0"/>
              <a:t>Voit sa vie comme un échec.</a:t>
            </a:r>
          </a:p>
          <a:p>
            <a:r>
              <a:rPr lang="fr-CA" dirty="0" smtClean="0"/>
              <a:t>Chanteur </a:t>
            </a:r>
            <a:r>
              <a:rPr lang="fr-CA" dirty="0"/>
              <a:t>populaire expérimental depuis près de quinze ans</a:t>
            </a:r>
          </a:p>
          <a:p>
            <a:r>
              <a:rPr lang="fr-CA" dirty="0" smtClean="0"/>
              <a:t>Connu </a:t>
            </a:r>
            <a:r>
              <a:rPr lang="fr-CA" dirty="0"/>
              <a:t>comme un auteur en diagonale de tous les autres et comme un musicien trivial</a:t>
            </a:r>
          </a:p>
          <a:p>
            <a:r>
              <a:rPr lang="fr-CA" dirty="0" smtClean="0"/>
              <a:t>Son intentions est de </a:t>
            </a:r>
            <a:r>
              <a:rPr lang="fr-CA" dirty="0"/>
              <a:t>bousculer et détourner les codes de la bienséance musicale française</a:t>
            </a:r>
          </a:p>
          <a:p>
            <a:r>
              <a:rPr lang="fr-CA" dirty="0" smtClean="0"/>
              <a:t>Depuis 1991, </a:t>
            </a:r>
            <a:r>
              <a:rPr lang="fr-CA" dirty="0"/>
              <a:t>il produit album après album, films après livres, spectacles après </a:t>
            </a:r>
            <a:r>
              <a:rPr lang="fr-CA" dirty="0" smtClean="0"/>
              <a:t>performances</a:t>
            </a:r>
          </a:p>
          <a:p>
            <a:r>
              <a:rPr lang="fr-CA" dirty="0" smtClean="0"/>
              <a:t>Deviendra papa en 2011</a:t>
            </a:r>
            <a:endParaRPr lang="fr-CA" dirty="0"/>
          </a:p>
          <a:p>
            <a:endParaRPr lang="fr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97" y="3789040"/>
            <a:ext cx="2095500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9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r-CA" sz="4000" dirty="0" smtClean="0"/>
              <a:t>1991 - Les </a:t>
            </a:r>
            <a:r>
              <a:rPr lang="fr-CA" sz="4000" dirty="0"/>
              <a:t>mariages </a:t>
            </a:r>
            <a:r>
              <a:rPr lang="fr-CA" sz="4000" dirty="0" smtClean="0"/>
              <a:t>chinois</a:t>
            </a:r>
          </a:p>
          <a:p>
            <a:r>
              <a:rPr lang="fr-CA" sz="4000" dirty="0"/>
              <a:t>1993 - Les mariages chinois et la relecture</a:t>
            </a:r>
          </a:p>
          <a:p>
            <a:r>
              <a:rPr lang="fr-CA" sz="4000" dirty="0" smtClean="0"/>
              <a:t>1994 - L'éducation </a:t>
            </a:r>
            <a:r>
              <a:rPr lang="fr-CA" sz="4000" dirty="0"/>
              <a:t>anglaise </a:t>
            </a:r>
            <a:r>
              <a:rPr lang="fr-CA" sz="4000" dirty="0" smtClean="0"/>
              <a:t> </a:t>
            </a:r>
          </a:p>
          <a:p>
            <a:r>
              <a:rPr lang="fr-CA" sz="4000" dirty="0" smtClean="0"/>
              <a:t>1996 - Mes </a:t>
            </a:r>
            <a:r>
              <a:rPr lang="fr-CA" sz="4000" dirty="0"/>
              <a:t>mauvaises </a:t>
            </a:r>
            <a:r>
              <a:rPr lang="fr-CA" sz="4000" dirty="0" smtClean="0"/>
              <a:t>fréquentations</a:t>
            </a:r>
            <a:endParaRPr lang="fr-CA" sz="4000" dirty="0"/>
          </a:p>
          <a:p>
            <a:r>
              <a:rPr lang="fr-CA" sz="4000" dirty="0"/>
              <a:t>1994 - L'éducation anglaise</a:t>
            </a:r>
          </a:p>
          <a:p>
            <a:r>
              <a:rPr lang="fr-CA" sz="4000" dirty="0"/>
              <a:t>1996 - Mes mauvaises fréquentations</a:t>
            </a:r>
          </a:p>
          <a:p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43808" cy="3886200"/>
          </a:xfrm>
        </p:spPr>
        <p:txBody>
          <a:bodyPr>
            <a:normAutofit fontScale="25000" lnSpcReduction="20000"/>
          </a:bodyPr>
          <a:lstStyle/>
          <a:p>
            <a:r>
              <a:rPr lang="fr-CA" sz="4000" b="1" dirty="0" smtClean="0"/>
              <a:t>1999 </a:t>
            </a:r>
            <a:r>
              <a:rPr lang="fr-CA" sz="4000" b="1" dirty="0"/>
              <a:t>- Les créatures</a:t>
            </a:r>
          </a:p>
          <a:p>
            <a:r>
              <a:rPr lang="fr-CA" sz="4000" b="1" dirty="0"/>
              <a:t>1999 - L'homme à trois mains</a:t>
            </a:r>
          </a:p>
          <a:p>
            <a:r>
              <a:rPr lang="fr-CA" sz="4000" b="1" dirty="0"/>
              <a:t>2002 - 8ème ciel</a:t>
            </a:r>
          </a:p>
          <a:p>
            <a:r>
              <a:rPr lang="fr-CA" sz="4000" b="1" dirty="0"/>
              <a:t>2005 - Robots après tout</a:t>
            </a:r>
          </a:p>
          <a:p>
            <a:r>
              <a:rPr lang="fr-CA" sz="4000" b="1" dirty="0" smtClean="0"/>
              <a:t>2007 </a:t>
            </a:r>
            <a:r>
              <a:rPr lang="fr-CA" sz="4000" b="1" dirty="0"/>
              <a:t>- </a:t>
            </a:r>
            <a:r>
              <a:rPr lang="fr-CA" sz="4000" b="1" dirty="0" err="1"/>
              <a:t>Legroscube</a:t>
            </a:r>
            <a:r>
              <a:rPr lang="fr-CA" sz="4000" b="1" dirty="0"/>
              <a:t> Vs </a:t>
            </a:r>
            <a:r>
              <a:rPr lang="fr-CA" sz="4000" b="1" dirty="0" err="1"/>
              <a:t>Katerine</a:t>
            </a:r>
            <a:r>
              <a:rPr lang="fr-CA" sz="4000" b="1" dirty="0"/>
              <a:t> - Le pax</a:t>
            </a:r>
          </a:p>
          <a:p>
            <a:r>
              <a:rPr lang="fr-CA" sz="4000" b="1" dirty="0"/>
              <a:t>2007 - Robots après tout </a:t>
            </a:r>
            <a:endParaRPr lang="fr-CA" sz="4000" b="1" dirty="0" smtClean="0"/>
          </a:p>
          <a:p>
            <a:r>
              <a:rPr lang="fr-CA" sz="4000" dirty="0"/>
              <a:t>2010 : Philippe </a:t>
            </a:r>
            <a:r>
              <a:rPr lang="fr-CA" sz="4000" dirty="0" err="1" smtClean="0"/>
              <a:t>Katerine</a:t>
            </a:r>
            <a:endParaRPr lang="fr-CA" sz="40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Albums</a:t>
            </a:r>
            <a:endParaRPr lang="fr-C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4601"/>
            <a:ext cx="2806494" cy="28513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61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Bibliographie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3945180"/>
            <a:ext cx="7560840" cy="2895170"/>
          </a:xfrm>
        </p:spPr>
        <p:txBody>
          <a:bodyPr>
            <a:normAutofit fontScale="92500" lnSpcReduction="20000"/>
          </a:bodyPr>
          <a:lstStyle/>
          <a:p>
            <a:r>
              <a:rPr lang="fr-CA" dirty="0" smtClean="0">
                <a:hlinkClick r:id="rId2"/>
              </a:rPr>
              <a:t>http://katerine.free.fr/</a:t>
            </a:r>
            <a:endParaRPr lang="fr-CA" dirty="0" smtClean="0"/>
          </a:p>
          <a:p>
            <a:r>
              <a:rPr lang="fr-CA" dirty="0" smtClean="0">
                <a:hlinkClick r:id="rId3"/>
              </a:rPr>
              <a:t>http://katerine.artistes.universalmusic.fr/</a:t>
            </a:r>
            <a:endParaRPr lang="fr-CA" dirty="0" smtClean="0"/>
          </a:p>
          <a:p>
            <a:r>
              <a:rPr lang="fr-CA" dirty="0">
                <a:hlinkClick r:id="rId4"/>
              </a:rPr>
              <a:t>http://</a:t>
            </a:r>
            <a:r>
              <a:rPr lang="fr-CA" dirty="0" smtClean="0">
                <a:hlinkClick r:id="rId4"/>
              </a:rPr>
              <a:t>fr.wikipedia.org/wiki/Philippe_Katerine</a:t>
            </a:r>
            <a:endParaRPr lang="fr-CA" dirty="0" smtClean="0"/>
          </a:p>
          <a:p>
            <a:r>
              <a:rPr lang="fr-CA" dirty="0"/>
              <a:t>Entrevue : </a:t>
            </a:r>
            <a:r>
              <a:rPr lang="fr-CA" dirty="0">
                <a:hlinkClick r:id="rId5"/>
              </a:rPr>
              <a:t>http://</a:t>
            </a:r>
            <a:r>
              <a:rPr lang="fr-CA" dirty="0" smtClean="0">
                <a:hlinkClick r:id="rId5"/>
              </a:rPr>
              <a:t>www.youtube.com/watch?v=mB7evJ0v1nc&amp;NR=1&amp;feature=fvwp</a:t>
            </a:r>
            <a:r>
              <a:rPr lang="fr-CA" dirty="0" smtClean="0"/>
              <a:t> </a:t>
            </a:r>
          </a:p>
          <a:p>
            <a:endParaRPr lang="fr-CA" dirty="0" smtClean="0"/>
          </a:p>
          <a:p>
            <a:endParaRPr lang="fr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32656"/>
            <a:ext cx="2971217" cy="396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41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bbles">
  <a:themeElements>
    <a:clrScheme name="Bubbles">
      <a:dk1>
        <a:srgbClr val="0C002C"/>
      </a:dk1>
      <a:lt1>
        <a:srgbClr val="FFFFFF"/>
      </a:lt1>
      <a:dk2>
        <a:srgbClr val="236626"/>
      </a:dk2>
      <a:lt2>
        <a:srgbClr val="D7C8FE"/>
      </a:lt2>
      <a:accent1>
        <a:srgbClr val="4203E7"/>
      </a:accent1>
      <a:accent2>
        <a:srgbClr val="842F73"/>
      </a:accent2>
      <a:accent3>
        <a:srgbClr val="7532A8"/>
      </a:accent3>
      <a:accent4>
        <a:srgbClr val="F7A107"/>
      </a:accent4>
      <a:accent5>
        <a:srgbClr val="C86DCF"/>
      </a:accent5>
      <a:accent6>
        <a:srgbClr val="E6B500"/>
      </a:accent6>
      <a:hlink>
        <a:srgbClr val="FFDE66"/>
      </a:hlink>
      <a:folHlink>
        <a:srgbClr val="D490C5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TC010264149[[fn=Thème Bulles]]</Template>
  <TotalTime>79</TotalTime>
  <Words>238</Words>
  <Application>Microsoft Office PowerPoint</Application>
  <PresentationFormat>Affichage à l'écran (4:3)</PresentationFormat>
  <Paragraphs>42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Bubbles</vt:lpstr>
      <vt:lpstr>Présentation PowerPoint</vt:lpstr>
      <vt:lpstr>Biographie</vt:lpstr>
      <vt:lpstr>Biographie (suite)</vt:lpstr>
      <vt:lpstr>Biographie (suite)</vt:lpstr>
      <vt:lpstr>Albums</vt:lpstr>
      <vt:lpstr>Bibliographie</vt:lpstr>
    </vt:vector>
  </TitlesOfParts>
  <Company>Conseil scolaire Centre-Nord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Philippe Katerine</dc:title>
  <dc:creator>Michel Lapointe</dc:creator>
  <cp:lastModifiedBy>Michel Lapointe</cp:lastModifiedBy>
  <cp:revision>9</cp:revision>
  <dcterms:created xsi:type="dcterms:W3CDTF">2011-06-10T16:01:21Z</dcterms:created>
  <dcterms:modified xsi:type="dcterms:W3CDTF">2011-09-20T14:25:56Z</dcterms:modified>
</cp:coreProperties>
</file>