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62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280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9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159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33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877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350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464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785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98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90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987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89F3-CEBA-4575-83F3-6721276BFFED}" type="datetimeFigureOut">
              <a:rPr lang="fr-CA" smtClean="0"/>
              <a:t>2012-06-11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2929-01E3-4661-95A9-980E8EDED34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73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adioradio.com/" TargetMode="External"/><Relationship Id="rId2" Type="http://schemas.openxmlformats.org/officeDocument/2006/relationships/hyperlink" Target="http://fr.wikipedia.org/wiki/Radio_Rad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" y="1700808"/>
            <a:ext cx="9144000" cy="31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3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G</a:t>
            </a:r>
            <a:r>
              <a:rPr lang="fr-CA" dirty="0" smtClean="0"/>
              <a:t>roupe de musique de rap hip-hop électro qui chante et rap en français acadien et en </a:t>
            </a:r>
            <a:r>
              <a:rPr lang="fr-CA" dirty="0" err="1" smtClean="0"/>
              <a:t>chiac</a:t>
            </a:r>
            <a:r>
              <a:rPr lang="fr-CA" dirty="0" smtClean="0"/>
              <a:t>.</a:t>
            </a:r>
          </a:p>
          <a:p>
            <a:r>
              <a:rPr lang="fr-CA" dirty="0" smtClean="0"/>
              <a:t>Membres du groupe</a:t>
            </a:r>
          </a:p>
          <a:p>
            <a:pPr lvl="1"/>
            <a:r>
              <a:rPr lang="fr-CA" dirty="0" smtClean="0"/>
              <a:t>Alexandre Arthur Bilodeau (N-E)</a:t>
            </a:r>
          </a:p>
          <a:p>
            <a:pPr lvl="1"/>
            <a:r>
              <a:rPr lang="fr-CA" dirty="0" smtClean="0"/>
              <a:t>Gabriel Louis Bernard </a:t>
            </a:r>
            <a:r>
              <a:rPr lang="fr-CA" dirty="0" err="1" smtClean="0"/>
              <a:t>Malenfant</a:t>
            </a:r>
            <a:r>
              <a:rPr lang="fr-CA" dirty="0" smtClean="0"/>
              <a:t> (N-B)</a:t>
            </a:r>
          </a:p>
          <a:p>
            <a:pPr lvl="1"/>
            <a:r>
              <a:rPr lang="fr-CA" dirty="0" smtClean="0"/>
              <a:t>Jacques Alphonse Doucet (N-E)</a:t>
            </a:r>
          </a:p>
          <a:p>
            <a:r>
              <a:rPr lang="fr-CA" dirty="0" smtClean="0"/>
              <a:t>Ses produits dans des nombreux festivals au Québec, en France, en Belgique et en Suisse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689"/>
            <a:ext cx="1440160" cy="14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7994"/>
            <a:ext cx="1944216" cy="128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6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Ils ont remporté plusieurs prix</a:t>
            </a:r>
          </a:p>
          <a:p>
            <a:pPr lvl="1"/>
            <a:r>
              <a:rPr lang="fr-CA" dirty="0" smtClean="0"/>
              <a:t>le prix Miroir Musique urbaine et actuelle du Festival d'été de Québec</a:t>
            </a:r>
          </a:p>
          <a:p>
            <a:pPr lvl="1"/>
            <a:r>
              <a:rPr lang="fr-CA" dirty="0" smtClean="0"/>
              <a:t>2010-2011 révélations Radio-Canada </a:t>
            </a:r>
          </a:p>
          <a:p>
            <a:pPr lvl="1"/>
            <a:r>
              <a:rPr lang="fr-CA" dirty="0" smtClean="0"/>
              <a:t>2008 </a:t>
            </a:r>
            <a:r>
              <a:rPr lang="fr-CA" dirty="0" smtClean="0"/>
              <a:t>révélation de l'année du Gala de l'ADISQ</a:t>
            </a:r>
          </a:p>
          <a:p>
            <a:pPr lvl="1"/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42" y="2060848"/>
            <a:ext cx="2688793" cy="348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19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Discographie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2007 : Télé </a:t>
            </a:r>
            <a:r>
              <a:rPr lang="fr-CA" dirty="0" err="1" smtClean="0"/>
              <a:t>Télé</a:t>
            </a:r>
            <a:endParaRPr lang="fr-CA" dirty="0" smtClean="0"/>
          </a:p>
          <a:p>
            <a:r>
              <a:rPr lang="fr-CA" dirty="0" smtClean="0"/>
              <a:t>2008 : Cliché hot</a:t>
            </a:r>
          </a:p>
          <a:p>
            <a:r>
              <a:rPr lang="fr-CA" dirty="0" smtClean="0"/>
              <a:t>2010 : </a:t>
            </a:r>
            <a:r>
              <a:rPr lang="fr-CA" dirty="0" err="1" smtClean="0"/>
              <a:t>Belmundo</a:t>
            </a:r>
            <a:r>
              <a:rPr lang="fr-CA" dirty="0" smtClean="0"/>
              <a:t> </a:t>
            </a:r>
            <a:r>
              <a:rPr lang="fr-CA" dirty="0" err="1" smtClean="0"/>
              <a:t>Regal</a:t>
            </a:r>
            <a:endParaRPr lang="fr-CA" dirty="0"/>
          </a:p>
          <a:p>
            <a:r>
              <a:rPr lang="fr-CA" dirty="0" smtClean="0"/>
              <a:t>2012 : Havre de Grâce </a:t>
            </a:r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194805" cy="19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74841"/>
            <a:ext cx="3116712" cy="20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08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Bibliographie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http://fr.wikipedia.org/wiki/Radio_Radio</a:t>
            </a:r>
            <a:endParaRPr lang="fr-CA" dirty="0" smtClean="0"/>
          </a:p>
          <a:p>
            <a:r>
              <a:rPr lang="fr-CA" dirty="0" smtClean="0">
                <a:hlinkClick r:id="rId3"/>
              </a:rPr>
              <a:t>http://www.laradioradio.com</a:t>
            </a:r>
            <a:r>
              <a:rPr lang="fr-CA" dirty="0" smtClean="0"/>
              <a:t> 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89394"/>
            <a:ext cx="4032448" cy="227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5752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112</Words>
  <Application>Microsoft Office PowerPoint</Application>
  <PresentationFormat>Affichage à l'écran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Biographie</vt:lpstr>
      <vt:lpstr>Prix</vt:lpstr>
      <vt:lpstr>Discographie</vt:lpstr>
      <vt:lpstr>Bibliographie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Lapointe</dc:creator>
  <cp:lastModifiedBy>Michel Lapointe</cp:lastModifiedBy>
  <cp:revision>4</cp:revision>
  <dcterms:created xsi:type="dcterms:W3CDTF">2012-06-11T15:49:21Z</dcterms:created>
  <dcterms:modified xsi:type="dcterms:W3CDTF">2012-06-11T16:28:22Z</dcterms:modified>
</cp:coreProperties>
</file>