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8" r:id="rId3"/>
    <p:sldId id="269" r:id="rId4"/>
    <p:sldId id="271" r:id="rId5"/>
    <p:sldId id="273" r:id="rId6"/>
    <p:sldId id="270" r:id="rId7"/>
    <p:sldId id="274" r:id="rId8"/>
    <p:sldId id="260" r:id="rId9"/>
    <p:sldId id="275" r:id="rId10"/>
    <p:sldId id="276" r:id="rId11"/>
    <p:sldId id="277" r:id="rId12"/>
    <p:sldId id="278" r:id="rId13"/>
    <p:sldId id="272" r:id="rId14"/>
    <p:sldId id="266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759D-84A3-4E0D-A838-38D53C1E4BEF}" type="datetimeFigureOut">
              <a:rPr lang="fr-CA" smtClean="0"/>
              <a:t>2010-12-13</a:t>
            </a:fld>
            <a:endParaRPr lang="fr-CA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1C595-0D88-45F2-A3D4-2CEBC77250E8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759D-84A3-4E0D-A838-38D53C1E4BEF}" type="datetimeFigureOut">
              <a:rPr lang="fr-CA" smtClean="0"/>
              <a:t>2010-12-13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1C595-0D88-45F2-A3D4-2CEBC77250E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759D-84A3-4E0D-A838-38D53C1E4BEF}" type="datetimeFigureOut">
              <a:rPr lang="fr-CA" smtClean="0"/>
              <a:t>2010-12-13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1C595-0D88-45F2-A3D4-2CEBC77250E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759D-84A3-4E0D-A838-38D53C1E4BEF}" type="datetimeFigureOut">
              <a:rPr lang="fr-CA" smtClean="0"/>
              <a:t>2010-12-13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1C595-0D88-45F2-A3D4-2CEBC77250E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759D-84A3-4E0D-A838-38D53C1E4BEF}" type="datetimeFigureOut">
              <a:rPr lang="fr-CA" smtClean="0"/>
              <a:t>2010-12-13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1C595-0D88-45F2-A3D4-2CEBC77250E8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759D-84A3-4E0D-A838-38D53C1E4BEF}" type="datetimeFigureOut">
              <a:rPr lang="fr-CA" smtClean="0"/>
              <a:t>2010-12-13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1C595-0D88-45F2-A3D4-2CEBC77250E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759D-84A3-4E0D-A838-38D53C1E4BEF}" type="datetimeFigureOut">
              <a:rPr lang="fr-CA" smtClean="0"/>
              <a:t>2010-12-13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1C595-0D88-45F2-A3D4-2CEBC77250E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759D-84A3-4E0D-A838-38D53C1E4BEF}" type="datetimeFigureOut">
              <a:rPr lang="fr-CA" smtClean="0"/>
              <a:t>2010-12-13</a:t>
            </a:fld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F1C595-0D88-45F2-A3D4-2CEBC77250E8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759D-84A3-4E0D-A838-38D53C1E4BEF}" type="datetimeFigureOut">
              <a:rPr lang="fr-CA" smtClean="0"/>
              <a:t>2010-12-13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1C595-0D88-45F2-A3D4-2CEBC77250E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759D-84A3-4E0D-A838-38D53C1E4BEF}" type="datetimeFigureOut">
              <a:rPr lang="fr-CA" smtClean="0"/>
              <a:t>2010-12-13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DF1C595-0D88-45F2-A3D4-2CEBC77250E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E32759D-84A3-4E0D-A838-38D53C1E4BEF}" type="datetimeFigureOut">
              <a:rPr lang="fr-CA" smtClean="0"/>
              <a:t>2010-12-13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1C595-0D88-45F2-A3D4-2CEBC77250E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E32759D-84A3-4E0D-A838-38D53C1E4BEF}" type="datetimeFigureOut">
              <a:rPr lang="fr-CA" smtClean="0"/>
              <a:t>2010-12-13</a:t>
            </a:fld>
            <a:endParaRPr lang="fr-CA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DF1C595-0D88-45F2-A3D4-2CEBC77250E8}" type="slidenum">
              <a:rPr lang="fr-CA" smtClean="0"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Camp_de_concentration" TargetMode="External"/><Relationship Id="rId2" Type="http://schemas.openxmlformats.org/officeDocument/2006/relationships/hyperlink" Target="http://fr.wikipedia.org/wiki/Shoa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r.wikipedia.org/wiki/Adolf_Hitl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1" b="24458"/>
          <a:stretch/>
        </p:blipFill>
        <p:spPr bwMode="auto">
          <a:xfrm>
            <a:off x="0" y="-1"/>
            <a:ext cx="9169134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0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Camps de concentration nazi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3456384"/>
          </a:xfrm>
        </p:spPr>
        <p:txBody>
          <a:bodyPr>
            <a:normAutofit/>
          </a:bodyPr>
          <a:lstStyle/>
          <a:p>
            <a:r>
              <a:rPr lang="fr-CA" dirty="0" smtClean="0"/>
              <a:t>Mise en place </a:t>
            </a:r>
            <a:r>
              <a:rPr lang="fr-CA" dirty="0"/>
              <a:t>des camps de concentration </a:t>
            </a:r>
            <a:r>
              <a:rPr lang="fr-CA" dirty="0" smtClean="0"/>
              <a:t>dans </a:t>
            </a:r>
            <a:r>
              <a:rPr lang="fr-CA" dirty="0"/>
              <a:t>des buts punitifs et discriminatoires : </a:t>
            </a:r>
            <a:endParaRPr lang="fr-CA" dirty="0" smtClean="0"/>
          </a:p>
          <a:p>
            <a:pPr lvl="1"/>
            <a:r>
              <a:rPr lang="fr-CA" dirty="0" smtClean="0"/>
              <a:t>pour </a:t>
            </a:r>
            <a:r>
              <a:rPr lang="fr-CA" dirty="0"/>
              <a:t>éloigner les opposants au régime et enfermer, </a:t>
            </a:r>
            <a:endParaRPr lang="fr-CA" dirty="0" smtClean="0"/>
          </a:p>
          <a:p>
            <a:pPr lvl="1"/>
            <a:r>
              <a:rPr lang="fr-CA" dirty="0" smtClean="0"/>
              <a:t>maltraiter </a:t>
            </a:r>
            <a:r>
              <a:rPr lang="fr-CA" dirty="0"/>
              <a:t>diverses catégories de rejetés par la société nazie </a:t>
            </a:r>
            <a:r>
              <a:rPr lang="fr-CA" dirty="0" smtClean="0"/>
              <a:t>:</a:t>
            </a:r>
          </a:p>
          <a:p>
            <a:pPr lvl="2"/>
            <a:r>
              <a:rPr lang="fr-CA" dirty="0" smtClean="0"/>
              <a:t>les </a:t>
            </a:r>
            <a:r>
              <a:rPr lang="fr-CA" dirty="0"/>
              <a:t>communistes, les criminels, les Témoins de Jéhovah, les homosexuels, les asociaux, etc</a:t>
            </a:r>
            <a:r>
              <a:rPr lang="fr-CA" dirty="0" smtClean="0"/>
              <a:t>.</a:t>
            </a:r>
          </a:p>
          <a:p>
            <a:pPr marL="914400" lvl="2" indent="0">
              <a:buNone/>
            </a:pPr>
            <a:endParaRPr lang="fr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9380"/>
            <a:ext cx="222244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7672"/>
            <a:ext cx="2808312" cy="186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30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CA" dirty="0"/>
              <a:t>Camps de concentration nazi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r>
              <a:rPr lang="fr-CA" dirty="0" smtClean="0"/>
              <a:t>Les </a:t>
            </a:r>
            <a:r>
              <a:rPr lang="fr-CA" dirty="0"/>
              <a:t>nazis transforment certains de ces camps de concentration en camps d'extermination : ces camps sont mis en place pour y exterminer immédiatement ou par épuisement au travail et par mauvais traitements, les Juifs et les Tziganes.</a:t>
            </a:r>
          </a:p>
          <a:p>
            <a:endParaRPr lang="fr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0728"/>
            <a:ext cx="3066294" cy="216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36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Camps de concentration nazi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Les personnes incarcérées dans de tels camps le sont souvent pour des motifs </a:t>
            </a:r>
            <a:r>
              <a:rPr lang="fr-CA" b="1" dirty="0"/>
              <a:t>politiques, religieux, raciaux</a:t>
            </a:r>
            <a:r>
              <a:rPr lang="fr-CA" dirty="0"/>
              <a:t>, d'une façon générale en raison d'une discrimination ou d'un soupçon à leur encontre.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1872208" cy="222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2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Camps de concentration nazi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4762872" cy="5112568"/>
          </a:xfrm>
        </p:spPr>
        <p:txBody>
          <a:bodyPr>
            <a:normAutofit/>
          </a:bodyPr>
          <a:lstStyle/>
          <a:p>
            <a:r>
              <a:rPr lang="fr-CA" dirty="0" smtClean="0"/>
              <a:t>Les </a:t>
            </a:r>
            <a:r>
              <a:rPr lang="fr-CA" dirty="0"/>
              <a:t>déportés internés y sont </a:t>
            </a:r>
            <a:r>
              <a:rPr lang="fr-CA" b="1" dirty="0"/>
              <a:t>séparés de leurs proches</a:t>
            </a:r>
            <a:r>
              <a:rPr lang="fr-CA" dirty="0"/>
              <a:t>, gardés dans des </a:t>
            </a:r>
            <a:r>
              <a:rPr lang="fr-CA" b="1" dirty="0"/>
              <a:t>conditions très précaires et difficiles</a:t>
            </a:r>
            <a:r>
              <a:rPr lang="fr-CA" dirty="0"/>
              <a:t>, </a:t>
            </a:r>
            <a:r>
              <a:rPr lang="fr-CA" b="1" dirty="0"/>
              <a:t>souffrant de malnutrition aigüe</a:t>
            </a:r>
            <a:r>
              <a:rPr lang="fr-CA" dirty="0"/>
              <a:t>, </a:t>
            </a:r>
            <a:r>
              <a:rPr lang="fr-CA" b="1" dirty="0"/>
              <a:t>forcés à travailler </a:t>
            </a:r>
            <a:r>
              <a:rPr lang="fr-CA" dirty="0"/>
              <a:t>et </a:t>
            </a:r>
            <a:r>
              <a:rPr lang="fr-CA" b="1" dirty="0"/>
              <a:t>maltraités par les gardiens</a:t>
            </a:r>
            <a:r>
              <a:rPr lang="fr-CA" dirty="0"/>
              <a:t>. </a:t>
            </a:r>
          </a:p>
          <a:p>
            <a:endParaRPr lang="fr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89948"/>
            <a:ext cx="3003101" cy="300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9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Bibliographie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hlinkClick r:id="rId2"/>
              </a:rPr>
              <a:t>http://fr.wikipedia.org/wiki/Shoah</a:t>
            </a:r>
            <a:endParaRPr lang="fr-CA" dirty="0" smtClean="0"/>
          </a:p>
          <a:p>
            <a:r>
              <a:rPr lang="fr-CA" dirty="0">
                <a:hlinkClick r:id="rId3"/>
              </a:rPr>
              <a:t>http://</a:t>
            </a:r>
            <a:r>
              <a:rPr lang="fr-CA" dirty="0" smtClean="0">
                <a:hlinkClick r:id="rId3"/>
              </a:rPr>
              <a:t>fr.wikipedia.org/wiki/Camp_de_concentration</a:t>
            </a:r>
            <a:endParaRPr lang="fr-CA" dirty="0" smtClean="0"/>
          </a:p>
          <a:p>
            <a:r>
              <a:rPr lang="fr-CA" dirty="0">
                <a:hlinkClick r:id="rId4"/>
              </a:rPr>
              <a:t>http://</a:t>
            </a:r>
            <a:r>
              <a:rPr lang="fr-CA" dirty="0" smtClean="0">
                <a:hlinkClick r:id="rId4"/>
              </a:rPr>
              <a:t>fr.wikipedia.org/wiki/Adolf_Hitler</a:t>
            </a:r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429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Deuxième guerre mondiale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0701" y="3224733"/>
            <a:ext cx="8229600" cy="3633267"/>
          </a:xfrm>
        </p:spPr>
        <p:txBody>
          <a:bodyPr>
            <a:normAutofit fontScale="70000" lnSpcReduction="20000"/>
          </a:bodyPr>
          <a:lstStyle/>
          <a:p>
            <a:r>
              <a:rPr lang="fr-CA" sz="3500" dirty="0" smtClean="0"/>
              <a:t>Conflit </a:t>
            </a:r>
            <a:r>
              <a:rPr lang="fr-CA" sz="3500" dirty="0"/>
              <a:t>armé à l'échelle planétaire qui dura de </a:t>
            </a:r>
            <a:r>
              <a:rPr lang="fr-CA" sz="3500" b="1" dirty="0"/>
              <a:t>septembre 1939 </a:t>
            </a:r>
            <a:r>
              <a:rPr lang="fr-CA" sz="3500" dirty="0"/>
              <a:t>à </a:t>
            </a:r>
            <a:r>
              <a:rPr lang="fr-CA" sz="3500" b="1" dirty="0"/>
              <a:t>septembre </a:t>
            </a:r>
            <a:r>
              <a:rPr lang="fr-CA" sz="3500" b="1" dirty="0" smtClean="0"/>
              <a:t>1945</a:t>
            </a:r>
            <a:r>
              <a:rPr lang="fr-CA" sz="3500" dirty="0"/>
              <a:t>,</a:t>
            </a:r>
            <a:endParaRPr lang="fr-CA" sz="3500" dirty="0" smtClean="0"/>
          </a:p>
          <a:p>
            <a:r>
              <a:rPr lang="fr-CA" sz="3500" dirty="0" smtClean="0"/>
              <a:t>Constitue </a:t>
            </a:r>
            <a:r>
              <a:rPr lang="fr-CA" sz="3500" dirty="0"/>
              <a:t>le conflit armé le plus vaste que l’humanité ait connu</a:t>
            </a:r>
            <a:r>
              <a:rPr lang="fr-CA" sz="3500" dirty="0" smtClean="0"/>
              <a:t>,</a:t>
            </a:r>
          </a:p>
          <a:p>
            <a:r>
              <a:rPr lang="fr-CA" sz="3500" dirty="0"/>
              <a:t>M</a:t>
            </a:r>
            <a:r>
              <a:rPr lang="fr-CA" sz="3500" dirty="0" smtClean="0"/>
              <a:t>obilisant </a:t>
            </a:r>
            <a:r>
              <a:rPr lang="fr-CA" sz="3500" dirty="0"/>
              <a:t>plus de </a:t>
            </a:r>
            <a:r>
              <a:rPr lang="fr-CA" sz="3500" b="1" dirty="0"/>
              <a:t>100 millions </a:t>
            </a:r>
            <a:r>
              <a:rPr lang="fr-CA" sz="3500" dirty="0"/>
              <a:t>de combattants de </a:t>
            </a:r>
            <a:r>
              <a:rPr lang="fr-CA" sz="3500" b="1" dirty="0"/>
              <a:t>61 nations</a:t>
            </a:r>
            <a:r>
              <a:rPr lang="fr-CA" sz="3500" dirty="0"/>
              <a:t>, </a:t>
            </a:r>
            <a:endParaRPr lang="fr-CA" sz="3500" dirty="0" smtClean="0"/>
          </a:p>
          <a:p>
            <a:r>
              <a:rPr lang="fr-CA" sz="3500" dirty="0"/>
              <a:t>D</a:t>
            </a:r>
            <a:r>
              <a:rPr lang="fr-CA" sz="3500" dirty="0" smtClean="0"/>
              <a:t>éployant </a:t>
            </a:r>
            <a:r>
              <a:rPr lang="fr-CA" sz="3500" dirty="0"/>
              <a:t>les hostilités sur quelque </a:t>
            </a:r>
            <a:r>
              <a:rPr lang="fr-CA" sz="3500" b="1" dirty="0"/>
              <a:t>22 millions de </a:t>
            </a:r>
            <a:r>
              <a:rPr lang="fr-CA" sz="3500" b="1" dirty="0" smtClean="0"/>
              <a:t>km²</a:t>
            </a:r>
            <a:r>
              <a:rPr lang="fr-CA" sz="3500" dirty="0" smtClean="0"/>
              <a:t>,</a:t>
            </a:r>
          </a:p>
          <a:p>
            <a:r>
              <a:rPr lang="fr-CA" sz="3500" dirty="0"/>
              <a:t>T</a:t>
            </a:r>
            <a:r>
              <a:rPr lang="fr-CA" sz="3500" dirty="0" smtClean="0"/>
              <a:t>uant </a:t>
            </a:r>
            <a:r>
              <a:rPr lang="fr-CA" sz="3500" dirty="0"/>
              <a:t>environ </a:t>
            </a:r>
            <a:r>
              <a:rPr lang="fr-CA" sz="3500" b="1" dirty="0"/>
              <a:t>62 millions </a:t>
            </a:r>
            <a:r>
              <a:rPr lang="fr-CA" sz="3500" dirty="0"/>
              <a:t>de personnes, dont une majorité de civils.</a:t>
            </a:r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68760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26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Génocide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600" b="1" dirty="0"/>
              <a:t>Génocide</a:t>
            </a:r>
            <a:r>
              <a:rPr lang="fr-CA" sz="3600" dirty="0"/>
              <a:t>: c’est l’extermination organisée d’un groupe national, ethnique, racial ou religieux</a:t>
            </a:r>
            <a:r>
              <a:rPr lang="fr-CA" sz="3600" dirty="0" smtClean="0"/>
              <a:t>.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30262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Holocauste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/>
              <a:t>Holocauste</a:t>
            </a:r>
            <a:r>
              <a:rPr lang="fr-CA" dirty="0"/>
              <a:t> (ou Shoah en hébreu): est le terme employé pour désigner le génocide d’environ 6 millions de Juifs pendant la Seconde Guerre Mondiale.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8566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Antisémitisme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Nom </a:t>
            </a:r>
            <a:r>
              <a:rPr lang="fr-CA" dirty="0"/>
              <a:t>donné à la discrimination, l'hostilité ou les préjugés à l'encontre des Juifs.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3454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Adolf Hitler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6048672" cy="4525963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Sa politique expansionniste fut à l'origine du volet européen de la Seconde Guerre mondiale, pendant lequel il fit perpétrer de très nombreux crimes contre l’humanité, dont la Shoah reste le plus marquant.</a:t>
            </a:r>
          </a:p>
          <a:p>
            <a:r>
              <a:rPr lang="fr-CA" dirty="0" smtClean="0"/>
              <a:t>Ultranationaliste, le dictateur </a:t>
            </a:r>
            <a:r>
              <a:rPr lang="fr-CA" dirty="0" smtClean="0"/>
              <a:t>nazi, </a:t>
            </a:r>
            <a:r>
              <a:rPr lang="fr-CA" dirty="0" smtClean="0"/>
              <a:t>était de bâtir un empire allemand formé d’Aryens purs.</a:t>
            </a:r>
          </a:p>
          <a:p>
            <a:r>
              <a:rPr lang="fr-CA" dirty="0" smtClean="0"/>
              <a:t>« </a:t>
            </a:r>
            <a:r>
              <a:rPr lang="fr-CA" b="1" dirty="0" smtClean="0"/>
              <a:t>Aryens</a:t>
            </a:r>
            <a:r>
              <a:rPr lang="fr-CA" dirty="0" smtClean="0"/>
              <a:t> » les membres de race blanche</a:t>
            </a:r>
          </a:p>
          <a:p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41" y="3717032"/>
            <a:ext cx="2342533" cy="247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832" y="915268"/>
            <a:ext cx="18097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00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Adolf </a:t>
            </a:r>
            <a:r>
              <a:rPr lang="fr-CA" dirty="0" smtClean="0"/>
              <a:t>Hitler (suite)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En plus des Juifs, ils ont persécuté et tué des millions de </a:t>
            </a:r>
            <a:r>
              <a:rPr lang="fr-CA" dirty="0" smtClean="0"/>
              <a:t>gens</a:t>
            </a:r>
            <a:r>
              <a:rPr lang="fr-CA" dirty="0"/>
              <a:t>: </a:t>
            </a:r>
            <a:r>
              <a:rPr lang="fr-CA" b="1" dirty="0"/>
              <a:t>des Tsiganes </a:t>
            </a:r>
            <a:r>
              <a:rPr lang="fr-CA" dirty="0"/>
              <a:t>et </a:t>
            </a:r>
            <a:r>
              <a:rPr lang="fr-CA" b="1" dirty="0"/>
              <a:t>des Slaves, des communistes</a:t>
            </a:r>
            <a:r>
              <a:rPr lang="fr-CA" dirty="0"/>
              <a:t>, </a:t>
            </a:r>
            <a:r>
              <a:rPr lang="fr-CA" b="1" dirty="0"/>
              <a:t>des homosexuels</a:t>
            </a:r>
            <a:r>
              <a:rPr lang="fr-CA" dirty="0"/>
              <a:t>, </a:t>
            </a:r>
            <a:r>
              <a:rPr lang="fr-CA" b="1" dirty="0"/>
              <a:t>des personnes handicapées</a:t>
            </a:r>
            <a:r>
              <a:rPr lang="fr-CA" dirty="0"/>
              <a:t>, </a:t>
            </a:r>
            <a:r>
              <a:rPr lang="fr-CA" b="1" dirty="0"/>
              <a:t>des francs-maçons </a:t>
            </a:r>
            <a:r>
              <a:rPr lang="fr-CA" dirty="0"/>
              <a:t>et </a:t>
            </a:r>
            <a:r>
              <a:rPr lang="fr-CA" b="1" dirty="0"/>
              <a:t>des témoins de Jéhovah</a:t>
            </a:r>
            <a:r>
              <a:rPr lang="fr-CA" dirty="0" smtClean="0"/>
              <a:t>.</a:t>
            </a:r>
          </a:p>
          <a:p>
            <a:r>
              <a:rPr lang="fr-CA" dirty="0" smtClean="0"/>
              <a:t>1945 suicide d’Hitler</a:t>
            </a:r>
            <a:endParaRPr lang="fr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47227"/>
            <a:ext cx="3125414" cy="209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71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L'extermination des Juifs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91880" y="1600200"/>
            <a:ext cx="5194920" cy="4525963"/>
          </a:xfrm>
        </p:spPr>
        <p:txBody>
          <a:bodyPr>
            <a:normAutofit/>
          </a:bodyPr>
          <a:lstStyle/>
          <a:p>
            <a:r>
              <a:rPr lang="fr-CA" dirty="0"/>
              <a:t>F</a:t>
            </a:r>
            <a:r>
              <a:rPr lang="fr-CA" dirty="0" smtClean="0"/>
              <a:t>usillades massives </a:t>
            </a:r>
          </a:p>
          <a:p>
            <a:r>
              <a:rPr lang="fr-CA" dirty="0" smtClean="0"/>
              <a:t>Moyens d'extermination:</a:t>
            </a:r>
          </a:p>
          <a:p>
            <a:pPr lvl="1"/>
            <a:r>
              <a:rPr lang="fr-CA" dirty="0" smtClean="0"/>
              <a:t>par le travail forcé dans les camps de concentration, </a:t>
            </a:r>
          </a:p>
          <a:p>
            <a:pPr lvl="1"/>
            <a:r>
              <a:rPr lang="fr-CA" dirty="0" smtClean="0"/>
              <a:t>dans les « camions à gaz », </a:t>
            </a:r>
          </a:p>
          <a:p>
            <a:pPr lvl="1"/>
            <a:r>
              <a:rPr lang="fr-CA" dirty="0" smtClean="0"/>
              <a:t>dans les chambres à gaz des camps d'extermination.</a:t>
            </a:r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1" y="1772814"/>
            <a:ext cx="3024336" cy="214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33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L'extermination des Juifs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Génocide d’environ 6 millions de Juifs habitants l’Europe.  </a:t>
            </a:r>
          </a:p>
          <a:p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020" y="2767281"/>
            <a:ext cx="5405758" cy="331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1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135</TotalTime>
  <Words>452</Words>
  <Application>Microsoft Office PowerPoint</Application>
  <PresentationFormat>Affichage à l'écran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Technique</vt:lpstr>
      <vt:lpstr>Présentation PowerPoint</vt:lpstr>
      <vt:lpstr>Deuxième guerre mondiale</vt:lpstr>
      <vt:lpstr>Génocide</vt:lpstr>
      <vt:lpstr>Holocauste</vt:lpstr>
      <vt:lpstr>Antisémitisme</vt:lpstr>
      <vt:lpstr>Adolf Hitler</vt:lpstr>
      <vt:lpstr>Adolf Hitler (suite)</vt:lpstr>
      <vt:lpstr>L'extermination des Juifs</vt:lpstr>
      <vt:lpstr>L'extermination des Juifs</vt:lpstr>
      <vt:lpstr>Camps de concentration nazi</vt:lpstr>
      <vt:lpstr>Camps de concentration nazi</vt:lpstr>
      <vt:lpstr>Camps de concentration nazi</vt:lpstr>
      <vt:lpstr>Camps de concentration nazi</vt:lpstr>
      <vt:lpstr>Bibliographie</vt:lpstr>
    </vt:vector>
  </TitlesOfParts>
  <Company>Conseil scolaire Centre-Nord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Holocauste  Shoah</dc:title>
  <dc:creator>Michel Lapointe</dc:creator>
  <cp:lastModifiedBy>Michel Lapointe</cp:lastModifiedBy>
  <cp:revision>13</cp:revision>
  <dcterms:created xsi:type="dcterms:W3CDTF">2010-12-06T21:40:34Z</dcterms:created>
  <dcterms:modified xsi:type="dcterms:W3CDTF">2010-12-13T15:10:24Z</dcterms:modified>
</cp:coreProperties>
</file>