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58" r:id="rId6"/>
    <p:sldId id="259" r:id="rId7"/>
    <p:sldId id="266" r:id="rId8"/>
    <p:sldId id="265" r:id="rId9"/>
    <p:sldId id="260" r:id="rId10"/>
    <p:sldId id="263" r:id="rId11"/>
    <p:sldId id="261"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A28BCA6A-436F-4B3D-A8CC-D1E2E43DC192}" type="datetimeFigureOut">
              <a:rPr lang="fr-CA" smtClean="0"/>
              <a:t>2012-06-12</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104636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28BCA6A-436F-4B3D-A8CC-D1E2E43DC192}" type="datetimeFigureOut">
              <a:rPr lang="fr-CA" smtClean="0"/>
              <a:t>2012-06-12</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225782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28BCA6A-436F-4B3D-A8CC-D1E2E43DC192}" type="datetimeFigureOut">
              <a:rPr lang="fr-CA" smtClean="0"/>
              <a:t>2012-06-12</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326614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A28BCA6A-436F-4B3D-A8CC-D1E2E43DC192}" type="datetimeFigureOut">
              <a:rPr lang="fr-CA" smtClean="0"/>
              <a:t>2012-06-12</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226291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28BCA6A-436F-4B3D-A8CC-D1E2E43DC192}" type="datetimeFigureOut">
              <a:rPr lang="fr-CA" smtClean="0"/>
              <a:t>2012-06-12</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75743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A28BCA6A-436F-4B3D-A8CC-D1E2E43DC192}" type="datetimeFigureOut">
              <a:rPr lang="fr-CA" smtClean="0"/>
              <a:t>2012-06-12</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85685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A28BCA6A-436F-4B3D-A8CC-D1E2E43DC192}" type="datetimeFigureOut">
              <a:rPr lang="fr-CA" smtClean="0"/>
              <a:t>2012-06-12</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383191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A28BCA6A-436F-4B3D-A8CC-D1E2E43DC192}" type="datetimeFigureOut">
              <a:rPr lang="fr-CA" smtClean="0"/>
              <a:t>2012-06-12</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137321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8BCA6A-436F-4B3D-A8CC-D1E2E43DC192}" type="datetimeFigureOut">
              <a:rPr lang="fr-CA" smtClean="0"/>
              <a:t>2012-06-12</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280578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28BCA6A-436F-4B3D-A8CC-D1E2E43DC192}" type="datetimeFigureOut">
              <a:rPr lang="fr-CA" smtClean="0"/>
              <a:t>2012-06-12</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102254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28BCA6A-436F-4B3D-A8CC-D1E2E43DC192}" type="datetimeFigureOut">
              <a:rPr lang="fr-CA" smtClean="0"/>
              <a:t>2012-06-12</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76FEE409-1471-4352-9ADF-1B84C7AAA63E}" type="slidenum">
              <a:rPr lang="fr-CA" smtClean="0"/>
              <a:t>‹N°›</a:t>
            </a:fld>
            <a:endParaRPr lang="fr-CA"/>
          </a:p>
        </p:txBody>
      </p:sp>
    </p:spTree>
    <p:extLst>
      <p:ext uri="{BB962C8B-B14F-4D97-AF65-F5344CB8AC3E}">
        <p14:creationId xmlns:p14="http://schemas.microsoft.com/office/powerpoint/2010/main" val="34956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BCA6A-436F-4B3D-A8CC-D1E2E43DC192}" type="datetimeFigureOut">
              <a:rPr lang="fr-CA" smtClean="0"/>
              <a:t>2012-06-12</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EE409-1471-4352-9ADF-1B84C7AAA63E}" type="slidenum">
              <a:rPr lang="fr-CA" smtClean="0"/>
              <a:t>‹N°›</a:t>
            </a:fld>
            <a:endParaRPr lang="fr-CA"/>
          </a:p>
        </p:txBody>
      </p:sp>
    </p:spTree>
    <p:extLst>
      <p:ext uri="{BB962C8B-B14F-4D97-AF65-F5344CB8AC3E}">
        <p14:creationId xmlns:p14="http://schemas.microsoft.com/office/powerpoint/2010/main" val="1827748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hyperlink" Target="http://www.cinoche.com/films/monsieur-lazhar/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55776" y="1268760"/>
            <a:ext cx="7772400" cy="1470025"/>
          </a:xfrm>
        </p:spPr>
        <p:txBody>
          <a:bodyPr/>
          <a:lstStyle/>
          <a:p>
            <a:r>
              <a:rPr lang="fr-CA" dirty="0" smtClean="0"/>
              <a:t>M. Lazard</a:t>
            </a:r>
            <a:endParaRPr lang="fr-CA" dirty="0"/>
          </a:p>
        </p:txBody>
      </p:sp>
      <p:sp>
        <p:nvSpPr>
          <p:cNvPr id="3" name="Sous-titre 2"/>
          <p:cNvSpPr>
            <a:spLocks noGrp="1"/>
          </p:cNvSpPr>
          <p:nvPr>
            <p:ph type="subTitle" idx="1"/>
          </p:nvPr>
        </p:nvSpPr>
        <p:spPr/>
        <p:txBody>
          <a:bodyPr/>
          <a:lstStyle/>
          <a:p>
            <a:endParaRPr lang="fr-C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16016" cy="685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661" y="2708920"/>
            <a:ext cx="2592288" cy="38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41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dirty="0" smtClean="0"/>
              <a:t>Réalisateur</a:t>
            </a:r>
          </a:p>
          <a:p>
            <a:r>
              <a:rPr lang="fr-CA" dirty="0" smtClean="0"/>
              <a:t>Philippe </a:t>
            </a:r>
            <a:r>
              <a:rPr lang="fr-CA" dirty="0" err="1" smtClean="0"/>
              <a:t>Falardeau</a:t>
            </a:r>
            <a:r>
              <a:rPr lang="fr-CA" dirty="0" smtClean="0"/>
              <a:t> </a:t>
            </a:r>
          </a:p>
          <a:p>
            <a:endParaRPr lang="fr-CA"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348880"/>
            <a:ext cx="5953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67680"/>
            <a:ext cx="5953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80454"/>
            <a:ext cx="5953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43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bibliographie</a:t>
            </a:r>
            <a:endParaRPr lang="fr-CA" dirty="0"/>
          </a:p>
        </p:txBody>
      </p:sp>
      <p:sp>
        <p:nvSpPr>
          <p:cNvPr id="3" name="Espace réservé du contenu 2"/>
          <p:cNvSpPr>
            <a:spLocks noGrp="1"/>
          </p:cNvSpPr>
          <p:nvPr>
            <p:ph idx="1"/>
          </p:nvPr>
        </p:nvSpPr>
        <p:spPr/>
        <p:txBody>
          <a:bodyPr/>
          <a:lstStyle/>
          <a:p>
            <a:r>
              <a:rPr lang="fr-CA" dirty="0" smtClean="0">
                <a:hlinkClick r:id="rId2"/>
              </a:rPr>
              <a:t>http://www.cinoche.com/films/monsieur-lazhar/index.html</a:t>
            </a:r>
            <a:endParaRPr lang="fr-CA" dirty="0" smtClean="0"/>
          </a:p>
          <a:p>
            <a:endParaRPr lang="fr-CA" dirty="0"/>
          </a:p>
        </p:txBody>
      </p:sp>
    </p:spTree>
    <p:extLst>
      <p:ext uri="{BB962C8B-B14F-4D97-AF65-F5344CB8AC3E}">
        <p14:creationId xmlns:p14="http://schemas.microsoft.com/office/powerpoint/2010/main" val="392962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ormAutofit fontScale="47500" lnSpcReduction="20000"/>
          </a:bodyPr>
          <a:lstStyle/>
          <a:p>
            <a:r>
              <a:rPr lang="fr-CA" dirty="0" smtClean="0"/>
              <a:t>À Montréal, une enseignante du primaire meurt subitement. Apprenant la nouvelle dans le journal, Bachir </a:t>
            </a:r>
            <a:r>
              <a:rPr lang="fr-CA" dirty="0" err="1" smtClean="0"/>
              <a:t>Lazhar</a:t>
            </a:r>
            <a:r>
              <a:rPr lang="fr-CA" dirty="0" smtClean="0"/>
              <a:t> (</a:t>
            </a:r>
            <a:r>
              <a:rPr lang="fr-CA" dirty="0" err="1" smtClean="0"/>
              <a:t>Fellag</a:t>
            </a:r>
            <a:r>
              <a:rPr lang="fr-CA" dirty="0" smtClean="0"/>
              <a:t>), un Algérien de 55 ans, frappe à la porte de l’école pour offrir ses services à titre de remplaçant. Rapidement embauché pour combler le vide laissé par la disparue, l’immigrant fait son entrée sur le marché du travail québécois dans un établissement en situation de crise alors qu’il nage lui-même en pleine tragédie personnelle. </a:t>
            </a:r>
          </a:p>
          <a:p>
            <a:endParaRPr lang="fr-CA" dirty="0" smtClean="0"/>
          </a:p>
          <a:p>
            <a:r>
              <a:rPr lang="fr-CA" dirty="0" smtClean="0"/>
              <a:t>Dès son arrivée, le fossé culturel entre Bachir et sa classe se dessine, alors qu’il propose aux enfants une dictée hors de leur portée, tirée d’Honoré de Balzac. Peu à peu, Bachir apprend à mieux connaître un groupe d'écoliers aussi ébranlés qu’attachants. Parmi ceux-ci, Alice et Simon, deux élèves charismatiques témoins d'un incident tabou, se révèlent particulièrement atteints par le décès de leur professeur. Pendant que la classe amorce un processus de guérison, personne à l'école ne soupçonne le passé douloureux de Bachir qui risque l'expulsion du pays à tout moment.</a:t>
            </a:r>
          </a:p>
          <a:p>
            <a:endParaRPr lang="fr-CA" dirty="0" smtClean="0"/>
          </a:p>
          <a:p>
            <a:r>
              <a:rPr lang="fr-CA" dirty="0" smtClean="0"/>
              <a:t>Adapté d’une pièce de théâtre d’Evelyne de la </a:t>
            </a:r>
            <a:r>
              <a:rPr lang="fr-CA" dirty="0" err="1" smtClean="0"/>
              <a:t>Chenelière</a:t>
            </a:r>
            <a:r>
              <a:rPr lang="fr-CA" dirty="0" smtClean="0"/>
              <a:t>, Monsieur </a:t>
            </a:r>
            <a:r>
              <a:rPr lang="fr-CA" dirty="0" err="1" smtClean="0"/>
              <a:t>Lazhar</a:t>
            </a:r>
            <a:r>
              <a:rPr lang="fr-CA" dirty="0" smtClean="0"/>
              <a:t> met en images la rencontre de deux mondes et la puissance de la parole. Après </a:t>
            </a:r>
            <a:r>
              <a:rPr lang="fr-CA" dirty="0" err="1" smtClean="0"/>
              <a:t>Congorama</a:t>
            </a:r>
            <a:r>
              <a:rPr lang="fr-CA" dirty="0" smtClean="0"/>
              <a:t> et C’est pas moi, je le jure!, Philippe </a:t>
            </a:r>
            <a:r>
              <a:rPr lang="fr-CA" dirty="0" err="1" smtClean="0"/>
              <a:t>Falardeau</a:t>
            </a:r>
            <a:r>
              <a:rPr lang="fr-CA" dirty="0" smtClean="0"/>
              <a:t> renoue avec le cinéma social qui avait marqué ses débuts (La Moitié gauche du frigo). À travers le parcours émotif des enfants et des adultes, le cinéaste suit avec humour et sensibilité un homme humble prêt à transcender sa propre perte pour aider les écoliers à vaincre le silence qui les emmure.</a:t>
            </a:r>
          </a:p>
          <a:p>
            <a:endParaRPr lang="fr-CA" dirty="0"/>
          </a:p>
        </p:txBody>
      </p:sp>
    </p:spTree>
    <p:extLst>
      <p:ext uri="{BB962C8B-B14F-4D97-AF65-F5344CB8AC3E}">
        <p14:creationId xmlns:p14="http://schemas.microsoft.com/office/powerpoint/2010/main" val="163637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ormAutofit fontScale="85000" lnSpcReduction="20000"/>
          </a:bodyPr>
          <a:lstStyle/>
          <a:p>
            <a:r>
              <a:rPr lang="fr-CA" dirty="0" smtClean="0"/>
              <a:t>Synopsis</a:t>
            </a:r>
          </a:p>
          <a:p>
            <a:r>
              <a:rPr lang="fr-CA" dirty="0" smtClean="0"/>
              <a:t>Les élèves de sixième année d'une école de Montréal doivent faire face à un drame inattendu lorsque leur enseignante, Martine, se pend dans leur classe. Malgré les réticences préalables de la directrice, Bachir </a:t>
            </a:r>
            <a:r>
              <a:rPr lang="fr-CA" dirty="0" err="1" smtClean="0"/>
              <a:t>Lazhar</a:t>
            </a:r>
            <a:r>
              <a:rPr lang="fr-CA" dirty="0" smtClean="0"/>
              <a:t>, un immigrant algérien, est rapidement engagé pour la remplacer. N'étant pas au courant des réformes ministérielles ou même du niveau scolaire de ses nouveaux étudiants, le professeur devra oublier ses propres tragédies pour se concentrer sur l'instruction de ces enfants provenant de différents milieux et visiblement troublés par le départ soudain d'une personne qu'ils aimaient.</a:t>
            </a:r>
          </a:p>
          <a:p>
            <a:endParaRPr lang="fr-CA" dirty="0" smtClean="0"/>
          </a:p>
          <a:p>
            <a:endParaRPr lang="fr-CA" dirty="0"/>
          </a:p>
        </p:txBody>
      </p:sp>
    </p:spTree>
    <p:extLst>
      <p:ext uri="{BB962C8B-B14F-4D97-AF65-F5344CB8AC3E}">
        <p14:creationId xmlns:p14="http://schemas.microsoft.com/office/powerpoint/2010/main" val="142220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dirty="0" smtClean="0"/>
              <a:t>D'après la pièce d'Evelyne de la </a:t>
            </a:r>
            <a:r>
              <a:rPr lang="fr-CA" dirty="0" err="1" smtClean="0"/>
              <a:t>Chenelière</a:t>
            </a:r>
            <a:endParaRPr lang="fr-CA" dirty="0" smtClean="0"/>
          </a:p>
          <a:p>
            <a:r>
              <a:rPr lang="fr-CA" smtClean="0"/>
              <a:t>Photo d’Evelyne</a:t>
            </a:r>
            <a:endParaRPr lang="fr-CA" dirty="0" smtClean="0"/>
          </a:p>
          <a:p>
            <a:endParaRPr lang="fr-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5953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66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2952750"/>
            <a:ext cx="14287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179075"/>
            <a:ext cx="14287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348880"/>
            <a:ext cx="14287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729163"/>
            <a:ext cx="4632176" cy="197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4705279"/>
            <a:ext cx="14287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Prix</a:t>
            </a:r>
            <a:endParaRPr lang="fr-CA" dirty="0"/>
          </a:p>
        </p:txBody>
      </p:sp>
      <p:sp>
        <p:nvSpPr>
          <p:cNvPr id="3" name="Espace réservé du contenu 2"/>
          <p:cNvSpPr>
            <a:spLocks noGrp="1"/>
          </p:cNvSpPr>
          <p:nvPr>
            <p:ph idx="1"/>
          </p:nvPr>
        </p:nvSpPr>
        <p:spPr/>
        <p:txBody>
          <a:bodyPr>
            <a:normAutofit fontScale="25000" lnSpcReduction="20000"/>
          </a:bodyPr>
          <a:lstStyle/>
          <a:p>
            <a:r>
              <a:rPr lang="fr-CA" dirty="0" err="1" smtClean="0"/>
              <a:t>festivalsPrix</a:t>
            </a:r>
            <a:r>
              <a:rPr lang="fr-CA" dirty="0" smtClean="0"/>
              <a:t> du Public et Prix </a:t>
            </a:r>
            <a:r>
              <a:rPr lang="fr-CA" dirty="0" err="1" smtClean="0"/>
              <a:t>Variety</a:t>
            </a:r>
            <a:endParaRPr lang="fr-CA" dirty="0" smtClean="0"/>
          </a:p>
          <a:p>
            <a:endParaRPr lang="fr-CA" dirty="0" smtClean="0"/>
          </a:p>
          <a:p>
            <a:r>
              <a:rPr lang="fr-CA" dirty="0" smtClean="0"/>
              <a:t>Festival du film de Locarno - Piazza Grande / Suisse – Août 2011 </a:t>
            </a:r>
          </a:p>
          <a:p>
            <a:r>
              <a:rPr lang="fr-CA" dirty="0" smtClean="0"/>
              <a:t>Meilleur film canadien</a:t>
            </a:r>
          </a:p>
          <a:p>
            <a:endParaRPr lang="fr-CA" dirty="0" smtClean="0"/>
          </a:p>
          <a:p>
            <a:r>
              <a:rPr lang="fr-CA" dirty="0" smtClean="0"/>
              <a:t>Festival international du film de Toronto - Section </a:t>
            </a:r>
            <a:r>
              <a:rPr lang="fr-CA" dirty="0" err="1" smtClean="0"/>
              <a:t>Special</a:t>
            </a:r>
            <a:r>
              <a:rPr lang="fr-CA" dirty="0" smtClean="0"/>
              <a:t> </a:t>
            </a:r>
            <a:r>
              <a:rPr lang="fr-CA" dirty="0" err="1" smtClean="0"/>
              <a:t>Presentations</a:t>
            </a:r>
            <a:r>
              <a:rPr lang="fr-CA" dirty="0" smtClean="0"/>
              <a:t> / Canada – Septembre 2011 </a:t>
            </a:r>
          </a:p>
          <a:p>
            <a:endParaRPr lang="fr-CA" dirty="0" smtClean="0"/>
          </a:p>
          <a:p>
            <a:r>
              <a:rPr lang="fr-CA" dirty="0" smtClean="0"/>
              <a:t>Atlantic Film Festival / Halifax, Canada – Septembre 2011 </a:t>
            </a:r>
          </a:p>
          <a:p>
            <a:endParaRPr lang="fr-CA" dirty="0" smtClean="0"/>
          </a:p>
          <a:p>
            <a:r>
              <a:rPr lang="fr-CA" dirty="0" err="1" smtClean="0"/>
              <a:t>Cinéfest</a:t>
            </a:r>
            <a:r>
              <a:rPr lang="fr-CA" dirty="0" smtClean="0"/>
              <a:t> Festival international du film de Sudbury / Canada – Septembre 2011 </a:t>
            </a:r>
          </a:p>
          <a:p>
            <a:r>
              <a:rPr lang="fr-CA" dirty="0" smtClean="0"/>
              <a:t>Prix Spécial du Jury et Prix du Public</a:t>
            </a:r>
          </a:p>
          <a:p>
            <a:endParaRPr lang="fr-CA" dirty="0" smtClean="0"/>
          </a:p>
          <a:p>
            <a:r>
              <a:rPr lang="fr-CA" dirty="0" smtClean="0"/>
              <a:t>Festival international du film francophone de Namur - Compétition officielle / Belgique – Octobre 2011 </a:t>
            </a:r>
          </a:p>
          <a:p>
            <a:r>
              <a:rPr lang="fr-CA" dirty="0" smtClean="0"/>
              <a:t>Film de clôture et Prix Art </a:t>
            </a:r>
            <a:r>
              <a:rPr lang="fr-CA" dirty="0" err="1" smtClean="0"/>
              <a:t>Cinema</a:t>
            </a:r>
            <a:endParaRPr lang="fr-CA" dirty="0" smtClean="0"/>
          </a:p>
          <a:p>
            <a:endParaRPr lang="fr-CA" dirty="0" smtClean="0"/>
          </a:p>
          <a:p>
            <a:r>
              <a:rPr lang="fr-CA" dirty="0" err="1" smtClean="0"/>
              <a:t>Filmfest</a:t>
            </a:r>
            <a:r>
              <a:rPr lang="fr-CA" dirty="0" smtClean="0"/>
              <a:t> </a:t>
            </a:r>
            <a:r>
              <a:rPr lang="fr-CA" dirty="0" err="1" smtClean="0"/>
              <a:t>Hamburg</a:t>
            </a:r>
            <a:r>
              <a:rPr lang="fr-CA" dirty="0" smtClean="0"/>
              <a:t> - section Voilà! / Hambourg, Allemagne – Octobre 2011 </a:t>
            </a:r>
          </a:p>
          <a:p>
            <a:r>
              <a:rPr lang="fr-CA" dirty="0" smtClean="0"/>
              <a:t>Film d'ouverture</a:t>
            </a:r>
          </a:p>
          <a:p>
            <a:endParaRPr lang="fr-CA" dirty="0" smtClean="0"/>
          </a:p>
          <a:p>
            <a:r>
              <a:rPr lang="fr-CA" dirty="0" smtClean="0"/>
              <a:t>Festival du film d’Abu Dhabi - Section </a:t>
            </a:r>
            <a:r>
              <a:rPr lang="fr-CA" dirty="0" err="1" smtClean="0"/>
              <a:t>Showcase</a:t>
            </a:r>
            <a:r>
              <a:rPr lang="fr-CA" dirty="0" smtClean="0"/>
              <a:t> / Émirats arabes unis – Octobre 2011 </a:t>
            </a:r>
          </a:p>
          <a:p>
            <a:r>
              <a:rPr lang="fr-CA" dirty="0" smtClean="0"/>
              <a:t>Film de clôture</a:t>
            </a:r>
          </a:p>
          <a:p>
            <a:endParaRPr lang="fr-CA" dirty="0" smtClean="0"/>
          </a:p>
          <a:p>
            <a:r>
              <a:rPr lang="fr-CA" dirty="0" smtClean="0"/>
              <a:t>Festival du Nouveau Cinéma / Montréal, Canada – Octobre 2011 </a:t>
            </a:r>
          </a:p>
          <a:p>
            <a:r>
              <a:rPr lang="fr-CA" dirty="0" smtClean="0"/>
              <a:t>Prix du meilleur scénario et Prix FIPRESCI de la critique internationale</a:t>
            </a:r>
          </a:p>
          <a:p>
            <a:endParaRPr lang="fr-CA" dirty="0" smtClean="0"/>
          </a:p>
          <a:p>
            <a:r>
              <a:rPr lang="fr-CA" dirty="0" smtClean="0"/>
              <a:t>Festival international du film de Valladolid / Espagne – Octobre 2011 </a:t>
            </a:r>
          </a:p>
          <a:p>
            <a:r>
              <a:rPr lang="fr-CA" dirty="0" smtClean="0"/>
              <a:t>Prix du public (Grand Prix Hydro-Québec) et Prix du jury Communications et Société</a:t>
            </a:r>
          </a:p>
          <a:p>
            <a:endParaRPr lang="fr-CA" dirty="0" smtClean="0"/>
          </a:p>
          <a:p>
            <a:r>
              <a:rPr lang="fr-CA" dirty="0" smtClean="0"/>
              <a:t>Festival du cinéma international en Abitibi-Témiscamingue / Rouyn-Noranda, Canada – Octobre 2011 </a:t>
            </a:r>
          </a:p>
          <a:p>
            <a:r>
              <a:rPr lang="fr-CA" dirty="0" smtClean="0"/>
              <a:t>Grand Prix Can-Am</a:t>
            </a:r>
          </a:p>
          <a:p>
            <a:endParaRPr lang="fr-CA" dirty="0" smtClean="0"/>
          </a:p>
          <a:p>
            <a:r>
              <a:rPr lang="fr-CA" dirty="0" smtClean="0"/>
              <a:t>Festival international du film de Windsor / Canada – Novembre 2011 </a:t>
            </a:r>
          </a:p>
          <a:p>
            <a:r>
              <a:rPr lang="fr-CA" dirty="0" smtClean="0"/>
              <a:t>Film de clôture</a:t>
            </a:r>
          </a:p>
          <a:p>
            <a:endParaRPr lang="fr-CA" dirty="0" smtClean="0"/>
          </a:p>
          <a:p>
            <a:r>
              <a:rPr lang="fr-CA" dirty="0" smtClean="0"/>
              <a:t>Cinéma du Québec à Paris / France – Novembre 2011 </a:t>
            </a:r>
          </a:p>
          <a:p>
            <a:r>
              <a:rPr lang="fr-CA" dirty="0" smtClean="0"/>
              <a:t>Prix La vague - Coup de </a:t>
            </a:r>
            <a:r>
              <a:rPr lang="fr-CA" dirty="0" err="1" smtClean="0"/>
              <a:t>coeur</a:t>
            </a:r>
            <a:r>
              <a:rPr lang="fr-CA" dirty="0" smtClean="0"/>
              <a:t> du public</a:t>
            </a:r>
          </a:p>
          <a:p>
            <a:endParaRPr lang="fr-CA" dirty="0" smtClean="0"/>
          </a:p>
          <a:p>
            <a:r>
              <a:rPr lang="fr-CA" dirty="0" smtClean="0"/>
              <a:t>FICFA – Festival international du cinéma francophone en Acadie / Moncton, Canada – Novembre 2011 </a:t>
            </a:r>
          </a:p>
          <a:p>
            <a:r>
              <a:rPr lang="fr-CA" dirty="0" smtClean="0"/>
              <a:t>Prix du public</a:t>
            </a:r>
          </a:p>
          <a:p>
            <a:endParaRPr lang="fr-CA" dirty="0" smtClean="0"/>
          </a:p>
          <a:p>
            <a:r>
              <a:rPr lang="fr-CA" dirty="0" smtClean="0"/>
              <a:t>Whistler Film Festival / Canada – Novembre 2011 </a:t>
            </a:r>
          </a:p>
          <a:p>
            <a:endParaRPr lang="fr-CA" dirty="0" smtClean="0"/>
          </a:p>
          <a:p>
            <a:r>
              <a:rPr lang="fr-CA" dirty="0" smtClean="0"/>
              <a:t>Festival de Sundance / Park City, États-Unis – Janvier 2012 </a:t>
            </a:r>
            <a:endParaRPr lang="fr-CA" dirty="0"/>
          </a:p>
        </p:txBody>
      </p:sp>
    </p:spTree>
    <p:extLst>
      <p:ext uri="{BB962C8B-B14F-4D97-AF65-F5344CB8AC3E}">
        <p14:creationId xmlns:p14="http://schemas.microsoft.com/office/powerpoint/2010/main" val="353266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17032"/>
            <a:ext cx="59531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700808"/>
            <a:ext cx="59531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60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fr-CA" dirty="0" smtClean="0"/>
              <a:t>REPRÉSENTANT DU CANADA AUX OSCARS® 2012</a:t>
            </a:r>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5953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447800"/>
            <a:ext cx="5953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437" y="2914607"/>
            <a:ext cx="595312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5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ormAutofit fontScale="92500" lnSpcReduction="20000"/>
          </a:bodyPr>
          <a:lstStyle/>
          <a:p>
            <a:r>
              <a:rPr lang="fr-CA" dirty="0" smtClean="0"/>
              <a:t>Acteurs</a:t>
            </a:r>
          </a:p>
          <a:p>
            <a:r>
              <a:rPr lang="fr-CA" dirty="0" err="1" smtClean="0"/>
              <a:t>Fellag</a:t>
            </a:r>
            <a:r>
              <a:rPr lang="fr-CA" dirty="0" smtClean="0"/>
              <a:t> </a:t>
            </a:r>
          </a:p>
          <a:p>
            <a:r>
              <a:rPr lang="fr-CA" dirty="0" smtClean="0"/>
              <a:t>Sophie </a:t>
            </a:r>
            <a:r>
              <a:rPr lang="fr-CA" dirty="0" err="1" smtClean="0"/>
              <a:t>Nélisse</a:t>
            </a:r>
            <a:r>
              <a:rPr lang="fr-CA" dirty="0" smtClean="0"/>
              <a:t> </a:t>
            </a:r>
          </a:p>
          <a:p>
            <a:r>
              <a:rPr lang="fr-CA" dirty="0" smtClean="0"/>
              <a:t>Émilien Néron </a:t>
            </a:r>
          </a:p>
          <a:p>
            <a:r>
              <a:rPr lang="fr-CA" dirty="0" smtClean="0"/>
              <a:t>Brigitte Poupart </a:t>
            </a:r>
          </a:p>
          <a:p>
            <a:r>
              <a:rPr lang="fr-CA" dirty="0" smtClean="0"/>
              <a:t>Danielle Proulx </a:t>
            </a:r>
          </a:p>
          <a:p>
            <a:r>
              <a:rPr lang="fr-CA" dirty="0" smtClean="0"/>
              <a:t>Francine Ruel </a:t>
            </a:r>
          </a:p>
          <a:p>
            <a:r>
              <a:rPr lang="fr-CA" dirty="0" smtClean="0"/>
              <a:t>Louis Champagne </a:t>
            </a:r>
          </a:p>
          <a:p>
            <a:r>
              <a:rPr lang="fr-CA" dirty="0" smtClean="0"/>
              <a:t>Jules Philip </a:t>
            </a:r>
          </a:p>
          <a:p>
            <a:endParaRPr lang="fr-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513" y="1844825"/>
            <a:ext cx="2055663" cy="20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2019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678</Words>
  <Application>Microsoft Office PowerPoint</Application>
  <PresentationFormat>Affichage à l'écran (4:3)</PresentationFormat>
  <Paragraphs>67</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M. Lazard</vt:lpstr>
      <vt:lpstr>Présentation PowerPoint</vt:lpstr>
      <vt:lpstr>Présentation PowerPoint</vt:lpstr>
      <vt:lpstr>Présentation PowerPoint</vt:lpstr>
      <vt:lpstr>Présentation PowerPoint</vt:lpstr>
      <vt:lpstr>Prix</vt:lpstr>
      <vt:lpstr>Présentation PowerPoint</vt:lpstr>
      <vt:lpstr>Présentation PowerPoint</vt:lpstr>
      <vt:lpstr>Présentation PowerPoint</vt:lpstr>
      <vt:lpstr>Présentation PowerPoint</vt:lpstr>
      <vt:lpstr>bibliographie</vt:lpstr>
    </vt:vector>
  </TitlesOfParts>
  <Company>Conseil scolaire Centre-Nord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Lazard</dc:title>
  <dc:creator>Michel Lapointe</dc:creator>
  <cp:lastModifiedBy>Michel Lapointe</cp:lastModifiedBy>
  <cp:revision>2</cp:revision>
  <dcterms:created xsi:type="dcterms:W3CDTF">2012-06-12T19:04:22Z</dcterms:created>
  <dcterms:modified xsi:type="dcterms:W3CDTF">2012-06-12T19:24:13Z</dcterms:modified>
</cp:coreProperties>
</file>