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60" r:id="rId10"/>
    <p:sldId id="262" r:id="rId11"/>
    <p:sldId id="263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52ADB-4B99-4A2F-80DF-75E0FB18B8CF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5EF8BA-AF9B-4026-9071-AE822761DA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9B7EE-3814-4ED0-8977-03C7FF8D44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DFD37-3098-47C7-B9F7-4D562F28BE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EAE8E-E92B-46B6-8697-15A3F40160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47C6B-A431-4EC1-9693-9156F3ABFC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23BB0-B2EE-496E-AAB4-BD3FBC7177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5096E-C5F4-4178-A000-43AE7D708A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799BB-0A37-4C6F-9313-9DD7315C5B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86866-E06D-424B-B99C-49AF1D60DA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3548C-A44A-41E4-9A59-403975381D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667191-CC2D-47FD-A438-E1E81B5A3A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BC418-8935-4C2F-B1E9-ADB422A73D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412D4-E23B-4863-B73D-B62DD3E1EC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7CA0-40FB-4560-AD6F-D77CD8838641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E31F-2EF4-4DA2-82D8-458E128A46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A0CD-454C-43B7-B7CA-FD7B8B3820F6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743F-0FE6-4D5B-B8D1-923E76F19F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99C3-FB97-4373-B14C-0EED93A2CFD2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8993-C433-444B-9E2F-BD861DA275B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2115-2A38-4FE2-B085-62AEB20A9CEB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23A3-0BB6-487F-85A1-561E42DF8F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8048-F5C5-470C-9EBD-D9914D6A87B7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89E1-277A-4320-A6A2-0D823F757B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D3A-3A0A-40AB-ABF6-B1CF379AB657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C007-AAB3-455A-BC02-C7C55AA720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ECA0-5317-499D-A8B7-4CF7FEAC01D6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94CA-2448-4AC7-A101-154398FFF2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2A19-17A3-4DCC-A67F-2D51C7905DD7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D076-C8E2-42AB-8BCE-9BD0A1AD7F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676A-3039-4C75-8FBA-6447285AA973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276D-C910-478B-9F9F-2077B68C9C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23EC-6136-4654-898C-C16B2902E527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38B6-1BD2-4EA6-B896-B1BEE0199C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0021-8535-4F5F-96DA-8A62739825B0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841F-9D56-4618-9BD7-5B6C474E58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58AD6-834F-4735-8746-60DED209ECC6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07362-9E49-4F1B-A834-BF0FDFDBCC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vcanada2.com/section_1/pictures/beothukmap.gif&amp;imgrefurl=http://www.vcanada2.com/section_1/1.1fivenationsandbeothuk.htm&amp;h=304&amp;w=300&amp;sz=15&amp;hl=fr&amp;start=34&amp;usg=__fSVo8pHbqQHwSImh75lKKjb_guA=&amp;tbnid=q8PbakhX0iPr3M:&amp;tbnh=116&amp;tbnw=114&amp;prev=/images?q=newfoundland+beothuks&amp;start=20&amp;gbv=2&amp;ndsp=20&amp;hl=fr&amp;sa=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1199" y="1056731"/>
            <a:ext cx="4262197" cy="1214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8000" dirty="0" smtClean="0"/>
              <a:t>Les </a:t>
            </a:r>
            <a:r>
              <a:rPr lang="fr-CA" sz="8000" dirty="0" err="1" smtClean="0"/>
              <a:t>Béothuks</a:t>
            </a:r>
            <a:endParaRPr lang="en-US" sz="8000" dirty="0"/>
          </a:p>
        </p:txBody>
      </p:sp>
      <p:pic>
        <p:nvPicPr>
          <p:cNvPr id="14339" name="Picture 4" descr="beothukma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89138"/>
            <a:ext cx="219551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fn1p24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924175"/>
            <a:ext cx="583882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5"/>
          <p:cNvSpPr>
            <a:spLocks noGrp="1"/>
          </p:cNvSpPr>
          <p:nvPr>
            <p:ph type="body" sz="half" idx="2"/>
          </p:nvPr>
        </p:nvSpPr>
        <p:spPr>
          <a:xfrm>
            <a:off x="4500563" y="2852738"/>
            <a:ext cx="469900" cy="960437"/>
          </a:xfrm>
        </p:spPr>
        <p:txBody>
          <a:bodyPr/>
          <a:lstStyle/>
          <a:p>
            <a:pPr eaLnBrk="1" hangingPunct="1"/>
            <a:endParaRPr lang="fr-FR" sz="1800" smtClean="0"/>
          </a:p>
        </p:txBody>
      </p:sp>
      <p:pic>
        <p:nvPicPr>
          <p:cNvPr id="32771" name="Picture Placeholder 6" descr="shana6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045" b="20045"/>
          <a:stretch>
            <a:fillRect/>
          </a:stretch>
        </p:blipFill>
        <p:spPr>
          <a:xfrm>
            <a:off x="1476375" y="476250"/>
            <a:ext cx="4864100" cy="54721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34818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34819" name="Picture Placeholder 4" descr="shana7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291" r="7291"/>
          <a:stretch>
            <a:fillRect/>
          </a:stretch>
        </p:blipFill>
        <p:spPr>
          <a:xfrm>
            <a:off x="571500" y="357188"/>
            <a:ext cx="7858125" cy="5786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36866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36867" name="Picture Placeholder 4" descr="shana4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784" b="18784"/>
          <a:stretch>
            <a:fillRect/>
          </a:stretch>
        </p:blipFill>
        <p:spPr>
          <a:xfrm>
            <a:off x="-214313" y="0"/>
            <a:ext cx="935831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Indigène</a:t>
            </a:r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dirty="0" smtClean="0"/>
              <a:t>adj. et n. – 1. Qui est né dans le pays dont il est en question.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b="1" dirty="0" smtClean="0"/>
              <a:t>aborigène, autochtone, natif, naturel.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dirty="0" smtClean="0"/>
              <a:t>Qui appartient à un groupe ethnique existant dans un pays d’outre-mer avant sa colonisation.</a:t>
            </a:r>
          </a:p>
          <a:p>
            <a:pPr eaLnBrk="1" hangingPunct="1">
              <a:buFont typeface="Wingdings 2" pitchFamily="18" charset="2"/>
              <a:buNone/>
            </a:pPr>
            <a:endParaRPr lang="fr-CA" dirty="0" smtClean="0"/>
          </a:p>
          <a:p>
            <a:pPr eaLnBrk="1" hangingPunct="1">
              <a:buFont typeface="Wingdings 2" pitchFamily="18" charset="2"/>
              <a:buNone/>
            </a:pPr>
            <a:r>
              <a:rPr lang="fr-CA" dirty="0" smtClean="0"/>
              <a:t>2. Qui croît, vit naturellement dans une région sans y avoir été importé.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Les Béothuks</a:t>
            </a:r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852738"/>
            <a:ext cx="4114800" cy="3471862"/>
          </a:xfrm>
        </p:spPr>
        <p:txBody>
          <a:bodyPr/>
          <a:lstStyle/>
          <a:p>
            <a:pPr eaLnBrk="1" hangingPunct="1"/>
            <a:r>
              <a:rPr lang="fr-CA" smtClean="0"/>
              <a:t>Peuple indigène de Terre-Neuve</a:t>
            </a:r>
          </a:p>
          <a:p>
            <a:pPr eaLnBrk="1" hangingPunct="1"/>
            <a:r>
              <a:rPr lang="fr-CA" smtClean="0"/>
              <a:t>Pendant l’été, ils habitaient sur la côte pour se procurer des poissons et des oiseaux</a:t>
            </a:r>
          </a:p>
        </p:txBody>
      </p:sp>
      <p:pic>
        <p:nvPicPr>
          <p:cNvPr id="18435" name="Picture 4" descr="ShanawdithitM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36004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8291512" cy="2508250"/>
          </a:xfrm>
        </p:spPr>
        <p:txBody>
          <a:bodyPr/>
          <a:lstStyle/>
          <a:p>
            <a:pPr eaLnBrk="1" hangingPunct="1"/>
            <a:r>
              <a:rPr lang="fr-CA" smtClean="0"/>
              <a:t>15</a:t>
            </a:r>
            <a:r>
              <a:rPr lang="fr-CA" baseline="30000" smtClean="0"/>
              <a:t>e</a:t>
            </a:r>
            <a:r>
              <a:rPr lang="fr-CA" smtClean="0"/>
              <a:t> et 16</a:t>
            </a:r>
            <a:r>
              <a:rPr lang="fr-CA" baseline="30000" smtClean="0"/>
              <a:t>e</a:t>
            </a:r>
            <a:r>
              <a:rPr lang="fr-CA" smtClean="0"/>
              <a:t> siècles : L’arrivée des Européens.</a:t>
            </a:r>
          </a:p>
          <a:p>
            <a:pPr eaLnBrk="1" hangingPunct="1"/>
            <a:r>
              <a:rPr lang="fr-CA" smtClean="0"/>
              <a:t>Des échanges : couteaux, outils échangés pour les fourrures</a:t>
            </a:r>
          </a:p>
          <a:p>
            <a:pPr eaLnBrk="1" hangingPunct="1"/>
            <a:r>
              <a:rPr lang="fr-CA" smtClean="0"/>
              <a:t>Les Européens ont commencé à occuper la côte.  L’accès à la côte devient limité pour les Béothuks.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0483" name="Picture 4" descr="car1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41663"/>
            <a:ext cx="7467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68313" y="3860800"/>
            <a:ext cx="8229600" cy="2357438"/>
          </a:xfrm>
        </p:spPr>
        <p:txBody>
          <a:bodyPr/>
          <a:lstStyle/>
          <a:p>
            <a:pPr eaLnBrk="1" hangingPunct="1"/>
            <a:r>
              <a:rPr lang="fr-CA" dirty="0" smtClean="0"/>
              <a:t>Les </a:t>
            </a:r>
            <a:r>
              <a:rPr lang="fr-CA" dirty="0" err="1" smtClean="0"/>
              <a:t>Béothuks</a:t>
            </a:r>
            <a:r>
              <a:rPr lang="fr-CA" dirty="0" smtClean="0"/>
              <a:t> n’ont presque plus d’accès à la côte… ils dépendent de plus en plus sur le caribou et le castor</a:t>
            </a:r>
          </a:p>
          <a:p>
            <a:pPr eaLnBrk="1" hangingPunct="1"/>
            <a:r>
              <a:rPr lang="fr-CA" dirty="0" smtClean="0"/>
              <a:t>La famine</a:t>
            </a:r>
          </a:p>
          <a:p>
            <a:pPr eaLnBrk="1" hangingPunct="1"/>
            <a:r>
              <a:rPr lang="fr-CA" dirty="0" smtClean="0"/>
              <a:t>Les maladies</a:t>
            </a:r>
          </a:p>
          <a:p>
            <a:pPr eaLnBrk="1" hangingPunct="1"/>
            <a:r>
              <a:rPr lang="fr-CA" dirty="0" smtClean="0"/>
              <a:t>Les Européens tuent les </a:t>
            </a:r>
            <a:r>
              <a:rPr lang="fr-CA" dirty="0" err="1" smtClean="0"/>
              <a:t>Béothuks</a:t>
            </a:r>
            <a:endParaRPr lang="fr-CA" dirty="0" smtClean="0"/>
          </a:p>
        </p:txBody>
      </p:sp>
      <p:pic>
        <p:nvPicPr>
          <p:cNvPr id="22531" name="Picture 4" descr="PHOTO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79930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313" y="3573463"/>
            <a:ext cx="8229600" cy="2447925"/>
          </a:xfrm>
        </p:spPr>
        <p:txBody>
          <a:bodyPr/>
          <a:lstStyle/>
          <a:p>
            <a:pPr eaLnBrk="1" hangingPunct="1"/>
            <a:r>
              <a:rPr lang="fr-CA" smtClean="0"/>
              <a:t>La chasse aux Béothuks n’était pas punie.  Par contre, les meurtres des Européens …  crime et punition sévère.</a:t>
            </a:r>
          </a:p>
          <a:p>
            <a:pPr eaLnBrk="1" hangingPunct="1"/>
            <a:endParaRPr lang="fr-CA" smtClean="0"/>
          </a:p>
          <a:p>
            <a:pPr eaLnBrk="1" hangingPunct="1"/>
            <a:r>
              <a:rPr lang="fr-CA" smtClean="0"/>
              <a:t>Attitudes des Européens face aux peuples indigènes?</a:t>
            </a: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75163" cy="1143000"/>
          </a:xfrm>
        </p:spPr>
        <p:txBody>
          <a:bodyPr/>
          <a:lstStyle/>
          <a:p>
            <a:pPr eaLnBrk="1" hangingPunct="1"/>
            <a:r>
              <a:rPr lang="fr-CA" smtClean="0"/>
              <a:t>Shanawdithit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619625" cy="437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mtClean="0"/>
              <a:t>Seule source d’informations (à part les découvertes archéologiques) à propos de ce peuple … </a:t>
            </a:r>
          </a:p>
          <a:p>
            <a:pPr eaLnBrk="1" hangingPunct="1">
              <a:buFont typeface="Wingdings 2" pitchFamily="18" charset="2"/>
              <a:buNone/>
            </a:pPr>
            <a:endParaRPr lang="fr-CA" smtClean="0"/>
          </a:p>
          <a:p>
            <a:pPr eaLnBrk="1" hangingPunct="1">
              <a:buFont typeface="Wingdings 2" pitchFamily="18" charset="2"/>
              <a:buNone/>
            </a:pPr>
            <a:r>
              <a:rPr lang="fr-CA" smtClean="0"/>
              <a:t>Est morte de  tuberculose en 1829 à l’âge de 29 ans …</a:t>
            </a:r>
          </a:p>
          <a:p>
            <a:pPr eaLnBrk="1" hangingPunct="1">
              <a:buFont typeface="Wingdings 2" pitchFamily="18" charset="2"/>
              <a:buNone/>
            </a:pPr>
            <a:endParaRPr lang="fr-CA" smtClean="0"/>
          </a:p>
          <a:p>
            <a:pPr eaLnBrk="1" hangingPunct="1">
              <a:buFont typeface="Wingdings 2" pitchFamily="18" charset="2"/>
              <a:buNone/>
            </a:pPr>
            <a:r>
              <a:rPr lang="fr-CA" smtClean="0"/>
              <a:t>Dernière survivante béothuk …</a:t>
            </a:r>
            <a:endParaRPr lang="en-US" smtClean="0"/>
          </a:p>
        </p:txBody>
      </p:sp>
      <p:pic>
        <p:nvPicPr>
          <p:cNvPr id="26627" name="Picture 4" descr="nlc008715-v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8775"/>
            <a:ext cx="36306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9695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mtClean="0"/>
              <a:t>L’art de </a:t>
            </a:r>
            <a:r>
              <a:rPr lang="fr-CA" err="1" smtClean="0"/>
              <a:t>Shanawdithit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68313" y="4724400"/>
            <a:ext cx="8229600" cy="1655763"/>
          </a:xfrm>
        </p:spPr>
        <p:txBody>
          <a:bodyPr/>
          <a:lstStyle/>
          <a:p>
            <a:pPr eaLnBrk="1" hangingPunct="1"/>
            <a:r>
              <a:rPr lang="fr-CA" smtClean="0"/>
              <a:t>Elle documentait la vie quotidienne de son peuple : cartes géographiques, régimes alimentaires, outils, vêtements, logements, etc.</a:t>
            </a:r>
          </a:p>
          <a:p>
            <a:pPr eaLnBrk="1" hangingPunct="1">
              <a:buFont typeface="Wingdings 2" pitchFamily="18" charset="2"/>
              <a:buNone/>
            </a:pPr>
            <a:endParaRPr lang="fr-CA" smtClean="0"/>
          </a:p>
        </p:txBody>
      </p:sp>
      <p:pic>
        <p:nvPicPr>
          <p:cNvPr id="30723" name="Picture 4" descr="beothu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08050"/>
            <a:ext cx="4095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253</Words>
  <Application>Microsoft Office PowerPoint</Application>
  <PresentationFormat>Affichage à l'écran (4:3)</PresentationFormat>
  <Paragraphs>40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Flow</vt:lpstr>
      <vt:lpstr>Les Béothuks</vt:lpstr>
      <vt:lpstr>Indigène</vt:lpstr>
      <vt:lpstr>Les Béothuks</vt:lpstr>
      <vt:lpstr>Présentation PowerPoint</vt:lpstr>
      <vt:lpstr>Présentation PowerPoint</vt:lpstr>
      <vt:lpstr>Présentation PowerPoint</vt:lpstr>
      <vt:lpstr>Shanawdithit</vt:lpstr>
      <vt:lpstr>L’art de Shanawdithit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Béothuks</dc:title>
  <dc:creator>Dionne Boersma</dc:creator>
  <cp:lastModifiedBy>Michel Lapointe</cp:lastModifiedBy>
  <cp:revision>15</cp:revision>
  <dcterms:created xsi:type="dcterms:W3CDTF">2007-11-14T04:21:23Z</dcterms:created>
  <dcterms:modified xsi:type="dcterms:W3CDTF">2012-02-07T21:35:03Z</dcterms:modified>
</cp:coreProperties>
</file>