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Default Extension="png" ContentType="image/png"/>
  <Default Extension="bin" ContentType="application/vnd.openxmlformats-officedocument.presentationml.printerSettings"/>
  <Override PartName="/ppt/slideLayouts/slideLayout15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3FDA6B-209A-9F40-B926-B3324BF4E538}" type="datetimeFigureOut">
              <a:rPr lang="fr-FR" smtClean="0"/>
              <a:t>2/03/11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E87BC36-97A2-5E40-B590-C47BCC6373E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81644" y="4605710"/>
            <a:ext cx="4038600" cy="933450"/>
          </a:xfrm>
        </p:spPr>
        <p:txBody>
          <a:bodyPr/>
          <a:lstStyle/>
          <a:p>
            <a:r>
              <a:rPr lang="fr-FR" dirty="0" smtClean="0"/>
              <a:t>Le périmètre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6024" y="190500"/>
            <a:ext cx="2159000" cy="2159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582" y="929410"/>
            <a:ext cx="2650315" cy="2840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Définition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b="1" dirty="0" smtClean="0"/>
              <a:t>Le périmètre d’une figure géométrique, c’est la longueur de son </a:t>
            </a:r>
            <a:r>
              <a:rPr lang="fr-FR" sz="4400" b="1" u="sng" dirty="0" smtClean="0"/>
              <a:t>contour</a:t>
            </a:r>
            <a:r>
              <a:rPr lang="fr-FR" sz="4400" b="1" dirty="0" smtClean="0"/>
              <a:t>.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47439" r="-47439"/>
          <a:stretch>
            <a:fillRect/>
          </a:stretch>
        </p:blipFill>
        <p:spPr>
          <a:xfrm>
            <a:off x="-657859" y="484094"/>
            <a:ext cx="9813703" cy="5383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Dans la vie de tous les jours…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900" dirty="0" smtClean="0"/>
              <a:t>Installer une cl</a:t>
            </a:r>
            <a:r>
              <a:rPr lang="fr-FR" sz="2900" dirty="0" smtClean="0"/>
              <a:t>ôture</a:t>
            </a:r>
          </a:p>
          <a:p>
            <a:r>
              <a:rPr lang="fr-FR" sz="2900" dirty="0" smtClean="0"/>
              <a:t>Installer une bordure autour d’une nappe</a:t>
            </a:r>
          </a:p>
          <a:p>
            <a:r>
              <a:rPr lang="fr-FR" sz="2900" dirty="0" smtClean="0"/>
              <a:t>Installer des moulures autour d’une pièce</a:t>
            </a:r>
          </a:p>
          <a:p>
            <a:r>
              <a:rPr lang="fr-FR" sz="2900" dirty="0" smtClean="0"/>
              <a:t>Fabriquer un cadre pour mettre une photo</a:t>
            </a:r>
          </a:p>
          <a:p>
            <a:r>
              <a:rPr lang="fr-FR" sz="2900" dirty="0" smtClean="0"/>
              <a:t>…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Comment trouver le périmètre?</a:t>
            </a:r>
            <a:endParaRPr lang="fr-FR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fr-FR" sz="3300" b="1" dirty="0" smtClean="0"/>
              <a:t>On doit trouver la mesure de tous les c</a:t>
            </a:r>
            <a:r>
              <a:rPr lang="fr-FR" sz="3300" b="1" dirty="0" smtClean="0"/>
              <a:t>ôtés de la figure</a:t>
            </a:r>
          </a:p>
          <a:p>
            <a:pPr>
              <a:buNone/>
            </a:pPr>
            <a:endParaRPr lang="fr-FR" sz="3300" b="1" dirty="0" smtClean="0"/>
          </a:p>
          <a:p>
            <a:pPr>
              <a:buNone/>
            </a:pPr>
            <a:endParaRPr lang="fr-FR" sz="3300" b="1" dirty="0" smtClean="0"/>
          </a:p>
          <a:p>
            <a:r>
              <a:rPr lang="fr-FR" sz="3300" b="1" dirty="0" smtClean="0"/>
              <a:t>On additionne toutes les mesures</a:t>
            </a:r>
            <a:endParaRPr lang="fr-FR" sz="3300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586" y="2215382"/>
            <a:ext cx="4006778" cy="187951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5304444"/>
            <a:ext cx="5334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Si je n’ai pas toutes les mesures…?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981201"/>
            <a:ext cx="7556313" cy="1962032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En observant les mesures de ma figure, je peux déduire les mesures des c</a:t>
            </a:r>
            <a:r>
              <a:rPr lang="fr-FR" sz="3600" dirty="0" smtClean="0"/>
              <a:t>ôtés manquants.</a:t>
            </a:r>
          </a:p>
          <a:p>
            <a:pPr algn="ctr">
              <a:buNone/>
            </a:pPr>
            <a:endParaRPr lang="fr-FR" sz="4700" b="1" dirty="0" smtClean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8474" y="4625714"/>
            <a:ext cx="755631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sz="5100" b="1" dirty="0" smtClean="0">
                <a:solidFill>
                  <a:schemeClr val="accent1"/>
                </a:solidFill>
              </a:rPr>
              <a:t>Je fais </a:t>
            </a:r>
            <a:r>
              <a:rPr lang="fr-FR" sz="5100" b="1" smtClean="0">
                <a:solidFill>
                  <a:schemeClr val="accent1"/>
                </a:solidFill>
              </a:rPr>
              <a:t>une soustraction</a:t>
            </a:r>
            <a:endParaRPr lang="fr-FR" sz="51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principales unités de mesure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5800" b="1" dirty="0" smtClean="0">
                <a:solidFill>
                  <a:schemeClr val="accent5"/>
                </a:solidFill>
              </a:rPr>
              <a:t>c</a:t>
            </a:r>
            <a:r>
              <a:rPr lang="fr-FR" sz="5800" b="1" dirty="0" smtClean="0">
                <a:solidFill>
                  <a:schemeClr val="accent5"/>
                </a:solidFill>
              </a:rPr>
              <a:t>m</a:t>
            </a:r>
          </a:p>
          <a:p>
            <a:pPr algn="ctr">
              <a:buNone/>
            </a:pPr>
            <a:r>
              <a:rPr lang="fr-FR" sz="5800" b="1" dirty="0" smtClean="0">
                <a:solidFill>
                  <a:schemeClr val="accent5"/>
                </a:solidFill>
              </a:rPr>
              <a:t>m</a:t>
            </a:r>
            <a:endParaRPr lang="fr-FR" sz="5800" b="1" dirty="0" smtClean="0">
              <a:solidFill>
                <a:schemeClr val="accent5"/>
              </a:solidFill>
            </a:endParaRPr>
          </a:p>
          <a:p>
            <a:pPr algn="ctr">
              <a:buNone/>
            </a:pPr>
            <a:r>
              <a:rPr lang="fr-FR" sz="5800" b="1" dirty="0" smtClean="0">
                <a:solidFill>
                  <a:schemeClr val="accent5"/>
                </a:solidFill>
              </a:rPr>
              <a:t>km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253</TotalTime>
  <Words>107</Words>
  <Application>Microsoft Macintosh PowerPoint</Application>
  <PresentationFormat>Présentation à l'écran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Avantage</vt:lpstr>
      <vt:lpstr>Le périmètre</vt:lpstr>
      <vt:lpstr>Définition</vt:lpstr>
      <vt:lpstr>Diapositive 3</vt:lpstr>
      <vt:lpstr>Dans la vie de tous les jours…</vt:lpstr>
      <vt:lpstr>Comment trouver le périmètre?</vt:lpstr>
      <vt:lpstr>Si je n’ai pas toutes les mesures…?</vt:lpstr>
      <vt:lpstr>Les principales unités de mesure</vt:lpstr>
    </vt:vector>
  </TitlesOfParts>
  <Company>CSCFSA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périmètre</dc:title>
  <dc:creator>Josee Desmeules</dc:creator>
  <cp:lastModifiedBy>Josee Desmeules</cp:lastModifiedBy>
  <cp:revision>5</cp:revision>
  <dcterms:created xsi:type="dcterms:W3CDTF">2011-03-02T16:57:14Z</dcterms:created>
  <dcterms:modified xsi:type="dcterms:W3CDTF">2011-03-02T21:10:53Z</dcterms:modified>
</cp:coreProperties>
</file>