
<file path=[Content_Types].xml><?xml version="1.0" encoding="utf-8"?>
<Types xmlns="http://schemas.openxmlformats.org/package/2006/content-types">
  <Override PartName="/ppt/slideLayouts/slideLayout8.xml" ContentType="application/vnd.openxmlformats-officedocument.presentationml.slideLayout+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diagrams/quickStyle1.xml" ContentType="application/vnd.openxmlformats-officedocument.drawingml.diagramStyle+xml"/>
  <Override PartName="/ppt/slides/slide2.xml" ContentType="application/vnd.openxmlformats-officedocument.presentationml.slide+xml"/>
  <Override PartName="/ppt/theme/theme1.xml" ContentType="application/vnd.openxmlformats-officedocument.theme+xml"/>
  <Override PartName="/ppt/slideLayouts/slideLayout6.xml" ContentType="application/vnd.openxmlformats-officedocument.presentationml.slideLayout+xml"/>
  <Override PartName="/ppt/presentation.xml" ContentType="application/vnd.openxmlformats-officedocument.presentationml.presentation.main+xml"/>
  <Override PartName="/ppt/diagrams/colors1.xml" ContentType="application/vnd.openxmlformats-officedocument.drawingml.diagramColors+xml"/>
  <Override PartName="/docProps/app.xml" ContentType="application/vnd.openxmlformats-officedocument.extended-properties+xml"/>
  <Override PartName="/ppt/slides/slide5.xml" ContentType="application/vnd.openxmlformats-officedocument.presentationml.slide+xml"/>
  <Override PartName="/ppt/diagrams/layout1.xml" ContentType="application/vnd.openxmlformats-officedocument.drawingml.diagramLayout+xml"/>
  <Override PartName="/ppt/slides/slide10.xml" ContentType="application/vnd.openxmlformats-officedocument.presentationml.slide+xml"/>
  <Override PartName="/ppt/slides/slide11.xml" ContentType="application/vnd.openxmlformats-officedocument.presentationml.slide+xml"/>
  <Override PartName="/ppt/slideLayouts/slideLayout7.xml" ContentType="application/vnd.openxmlformats-officedocument.presentationml.slideLayout+xml"/>
  <Override PartName="/ppt/presProps.xml" ContentType="application/vnd.openxmlformats-officedocument.presentationml.presProps+xml"/>
  <Default Extension="jpeg" ContentType="image/jpeg"/>
  <Override PartName="/ppt/slideLayouts/slideLayout3.xml" ContentType="application/vnd.openxmlformats-officedocument.presentationml.slideLayout+xml"/>
  <Override PartName="/ppt/slides/slide3.xml" ContentType="application/vnd.openxmlformats-officedocument.presentationml.slide+xml"/>
  <Override PartName="/ppt/slides/slide4.xml" ContentType="application/vnd.openxmlformats-officedocument.presentationml.slide+xml"/>
  <Override PartName="/ppt/slideLayouts/slideLayout5.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Default Extension="png" ContentType="image/png"/>
  <Override PartName="/docProps/core.xml" ContentType="application/vnd.openxmlformats-package.core-properties+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slides/slide7.xml" ContentType="application/vnd.openxmlformats-officedocument.presentationml.slide+xml"/>
  <Override PartName="/ppt/slides/slide8.xml" ContentType="application/vnd.openxmlformats-officedocument.presentationml.slide+xml"/>
  <Override PartName="/ppt/slideMasters/slideMaster1.xml" ContentType="application/vnd.openxmlformats-officedocument.presentationml.slideMaster+xml"/>
  <Override PartName="/ppt/viewProps.xml" ContentType="application/vnd.openxmlformats-officedocument.presentationml.viewProps+xml"/>
  <Override PartName="/ppt/diagrams/data1.xml" ContentType="application/vnd.openxmlformats-officedocument.drawingml.diagramData+xml"/>
  <Default Extension="bin" ContentType="application/vnd.openxmlformats-officedocument.presentationml.printerSettings"/>
  <Default Extension="rels" ContentType="application/vnd.openxmlformats-package.relationships+xml"/>
  <Override PartName="/ppt/slides/slide9.xml" ContentType="application/vnd.openxmlformats-officedocument.presentationml.slide+xml"/>
  <Override PartName="/ppt/diagrams/drawing1.xml" ContentType="application/vnd.ms-office.drawingml.diagramDrawing+xml"/>
  <Override PartName="/ppt/slides/slide6.xml" ContentType="application/vnd.openxmlformats-officedocument.presentationml.slide+xml"/>
  <Override PartName="/ppt/slides/slide12.xml" ContentType="application/vnd.openxmlformats-officedocument.presentationml.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792" r:id="rId1"/>
  </p:sldMasterIdLst>
  <p:sldIdLst>
    <p:sldId id="256" r:id="rId2"/>
    <p:sldId id="266" r:id="rId3"/>
    <p:sldId id="267" r:id="rId4"/>
    <p:sldId id="268" r:id="rId5"/>
    <p:sldId id="257" r:id="rId6"/>
    <p:sldId id="258" r:id="rId7"/>
    <p:sldId id="259" r:id="rId8"/>
    <p:sldId id="260" r:id="rId9"/>
    <p:sldId id="261" r:id="rId10"/>
    <p:sldId id="262" r:id="rId11"/>
    <p:sldId id="263" r:id="rId12"/>
    <p:sldId id="264" r:id="rId13"/>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94660"/>
  </p:normalViewPr>
  <p:slideViewPr>
    <p:cSldViewPr snapToGrid="0" snapToObjects="1">
      <p:cViewPr varScale="1">
        <p:scale>
          <a:sx n="67" d="100"/>
          <a:sy n="67" d="100"/>
        </p:scale>
        <p:origin x="-100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4" Type="http://schemas.openxmlformats.org/officeDocument/2006/relationships/printerSettings" Target="printerSettings/printerSettings1.bin"/><Relationship Id="rId4" Type="http://schemas.openxmlformats.org/officeDocument/2006/relationships/slide" Target="slides/slide3.xml"/><Relationship Id="rId7" Type="http://schemas.openxmlformats.org/officeDocument/2006/relationships/slide" Target="slides/slide6.xml"/><Relationship Id="rId11" Type="http://schemas.openxmlformats.org/officeDocument/2006/relationships/slide" Target="slides/slide10.xml"/><Relationship Id="rId1" Type="http://schemas.openxmlformats.org/officeDocument/2006/relationships/slideMaster" Target="slideMasters/slideMaster1.xml"/><Relationship Id="rId6" Type="http://schemas.openxmlformats.org/officeDocument/2006/relationships/slide" Target="slides/slide5.xml"/><Relationship Id="rId16" Type="http://schemas.openxmlformats.org/officeDocument/2006/relationships/viewProps" Target="viewProps.xml"/><Relationship Id="rId8" Type="http://schemas.openxmlformats.org/officeDocument/2006/relationships/slide" Target="slides/slide7.xml"/><Relationship Id="rId13" Type="http://schemas.openxmlformats.org/officeDocument/2006/relationships/slide" Target="slides/slide12.xml"/><Relationship Id="rId10" Type="http://schemas.openxmlformats.org/officeDocument/2006/relationships/slide" Target="slides/slide9.xml"/><Relationship Id="rId5" Type="http://schemas.openxmlformats.org/officeDocument/2006/relationships/slide" Target="slides/slide4.xml"/><Relationship Id="rId15" Type="http://schemas.openxmlformats.org/officeDocument/2006/relationships/presProps" Target="presProps.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9" Type="http://schemas.openxmlformats.org/officeDocument/2006/relationships/slide" Target="slides/slide8.xml"/><Relationship Id="rId3" Type="http://schemas.openxmlformats.org/officeDocument/2006/relationships/slide" Target="slides/slide2.xml"/><Relationship Id="rId18"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E0AD4E-8AE9-2345-B7A9-796D496DF39C}" type="doc">
      <dgm:prSet loTypeId="urn:microsoft.com/office/officeart/2005/8/layout/process1" loCatId="process" qsTypeId="urn:microsoft.com/office/officeart/2005/8/quickstyle/simple4" qsCatId="simple" csTypeId="urn:microsoft.com/office/officeart/2005/8/colors/accent1_2" csCatId="accent1" phldr="1"/>
      <dgm:spPr/>
      <dgm:t>
        <a:bodyPr/>
        <a:lstStyle/>
        <a:p>
          <a:endParaRPr lang="fr-FR"/>
        </a:p>
      </dgm:t>
    </dgm:pt>
    <dgm:pt modelId="{FDFEF0E5-4D3F-BD48-AFB6-FC47C2CD6026}">
      <dgm:prSet/>
      <dgm:spPr/>
      <dgm:t>
        <a:bodyPr/>
        <a:lstStyle/>
        <a:p>
          <a:pPr rtl="0"/>
          <a:r>
            <a:rPr lang="fr-FR" dirty="0" smtClean="0"/>
            <a:t>Les cellules</a:t>
          </a:r>
          <a:endParaRPr lang="fr-FR" dirty="0"/>
        </a:p>
      </dgm:t>
    </dgm:pt>
    <dgm:pt modelId="{139EC76A-2B01-2042-9B37-AD74D036AA49}" type="parTrans" cxnId="{504EC2BC-AB8F-3C4D-B10B-36A35B6BDF5E}">
      <dgm:prSet/>
      <dgm:spPr/>
      <dgm:t>
        <a:bodyPr/>
        <a:lstStyle/>
        <a:p>
          <a:endParaRPr lang="fr-FR"/>
        </a:p>
      </dgm:t>
    </dgm:pt>
    <dgm:pt modelId="{8CAD4190-9EA3-044B-A419-020D228BDC7A}" type="sibTrans" cxnId="{504EC2BC-AB8F-3C4D-B10B-36A35B6BDF5E}">
      <dgm:prSet/>
      <dgm:spPr/>
      <dgm:t>
        <a:bodyPr/>
        <a:lstStyle/>
        <a:p>
          <a:endParaRPr lang="fr-FR"/>
        </a:p>
      </dgm:t>
    </dgm:pt>
    <dgm:pt modelId="{5E72BFA4-56E8-154A-AFDC-847F86D1D078}">
      <dgm:prSet/>
      <dgm:spPr/>
      <dgm:t>
        <a:bodyPr/>
        <a:lstStyle/>
        <a:p>
          <a:pPr rtl="0"/>
          <a:endParaRPr lang="fr-FR" dirty="0"/>
        </a:p>
      </dgm:t>
    </dgm:pt>
    <dgm:pt modelId="{B8644D2F-6770-9A4B-AAF6-611F8C34B063}" type="parTrans" cxnId="{B4D50986-4032-164D-9B06-D6AFF5EC1997}">
      <dgm:prSet/>
      <dgm:spPr/>
      <dgm:t>
        <a:bodyPr/>
        <a:lstStyle/>
        <a:p>
          <a:endParaRPr lang="fr-FR"/>
        </a:p>
      </dgm:t>
    </dgm:pt>
    <dgm:pt modelId="{BEC5E517-96C5-204E-8CBB-5D156A90DD4C}" type="sibTrans" cxnId="{B4D50986-4032-164D-9B06-D6AFF5EC1997}">
      <dgm:prSet/>
      <dgm:spPr/>
      <dgm:t>
        <a:bodyPr/>
        <a:lstStyle/>
        <a:p>
          <a:endParaRPr lang="fr-FR"/>
        </a:p>
      </dgm:t>
    </dgm:pt>
    <dgm:pt modelId="{3F9B3766-765A-1A45-A989-F0DFACEBD2E5}">
      <dgm:prSet/>
      <dgm:spPr/>
      <dgm:t>
        <a:bodyPr/>
        <a:lstStyle/>
        <a:p>
          <a:pPr rtl="0"/>
          <a:endParaRPr lang="fr-FR" dirty="0"/>
        </a:p>
      </dgm:t>
    </dgm:pt>
    <dgm:pt modelId="{327BCE93-873D-3240-8171-2331D74CBDBA}" type="parTrans" cxnId="{28749882-C8CF-4048-BB79-43421FE910AB}">
      <dgm:prSet/>
      <dgm:spPr/>
      <dgm:t>
        <a:bodyPr/>
        <a:lstStyle/>
        <a:p>
          <a:endParaRPr lang="fr-FR"/>
        </a:p>
      </dgm:t>
    </dgm:pt>
    <dgm:pt modelId="{8FD41D24-F208-BF41-A8E6-01BB10A9BF0E}" type="sibTrans" cxnId="{28749882-C8CF-4048-BB79-43421FE910AB}">
      <dgm:prSet/>
      <dgm:spPr/>
      <dgm:t>
        <a:bodyPr/>
        <a:lstStyle/>
        <a:p>
          <a:endParaRPr lang="fr-FR"/>
        </a:p>
      </dgm:t>
    </dgm:pt>
    <dgm:pt modelId="{3583698E-0D3D-6449-934E-2E3D2CF8CF2E}">
      <dgm:prSet/>
      <dgm:spPr/>
      <dgm:t>
        <a:bodyPr/>
        <a:lstStyle/>
        <a:p>
          <a:pPr rtl="0"/>
          <a:endParaRPr lang="fr-FR" dirty="0"/>
        </a:p>
      </dgm:t>
    </dgm:pt>
    <dgm:pt modelId="{89001B31-9E62-EC4B-A4DD-79C3E06D72A3}" type="parTrans" cxnId="{A80CB05A-E051-6A4B-98A1-76C03AD4D90B}">
      <dgm:prSet/>
      <dgm:spPr/>
      <dgm:t>
        <a:bodyPr/>
        <a:lstStyle/>
        <a:p>
          <a:endParaRPr lang="fr-FR"/>
        </a:p>
      </dgm:t>
    </dgm:pt>
    <dgm:pt modelId="{89A06DB3-2FA8-9547-BBB5-44365FAE5498}" type="sibTrans" cxnId="{A80CB05A-E051-6A4B-98A1-76C03AD4D90B}">
      <dgm:prSet/>
      <dgm:spPr/>
      <dgm:t>
        <a:bodyPr/>
        <a:lstStyle/>
        <a:p>
          <a:endParaRPr lang="fr-FR"/>
        </a:p>
      </dgm:t>
    </dgm:pt>
    <dgm:pt modelId="{FB61B9E7-F491-9141-AE5D-9DB3B522ACC6}" type="pres">
      <dgm:prSet presAssocID="{F9E0AD4E-8AE9-2345-B7A9-796D496DF39C}" presName="Name0" presStyleCnt="0">
        <dgm:presLayoutVars>
          <dgm:dir/>
          <dgm:resizeHandles val="exact"/>
        </dgm:presLayoutVars>
      </dgm:prSet>
      <dgm:spPr/>
      <dgm:t>
        <a:bodyPr/>
        <a:lstStyle/>
        <a:p>
          <a:endParaRPr lang="fr-FR"/>
        </a:p>
      </dgm:t>
    </dgm:pt>
    <dgm:pt modelId="{BB71F193-4BA3-9243-904C-879DFCC29344}" type="pres">
      <dgm:prSet presAssocID="{FDFEF0E5-4D3F-BD48-AFB6-FC47C2CD6026}" presName="node" presStyleLbl="node1" presStyleIdx="0" presStyleCnt="4">
        <dgm:presLayoutVars>
          <dgm:bulletEnabled val="1"/>
        </dgm:presLayoutVars>
      </dgm:prSet>
      <dgm:spPr/>
      <dgm:t>
        <a:bodyPr/>
        <a:lstStyle/>
        <a:p>
          <a:endParaRPr lang="fr-FR"/>
        </a:p>
      </dgm:t>
    </dgm:pt>
    <dgm:pt modelId="{93D8AD71-7119-8446-AF19-5792B4729474}" type="pres">
      <dgm:prSet presAssocID="{8CAD4190-9EA3-044B-A419-020D228BDC7A}" presName="sibTrans" presStyleLbl="sibTrans2D1" presStyleIdx="0" presStyleCnt="3"/>
      <dgm:spPr/>
      <dgm:t>
        <a:bodyPr/>
        <a:lstStyle/>
        <a:p>
          <a:endParaRPr lang="fr-FR"/>
        </a:p>
      </dgm:t>
    </dgm:pt>
    <dgm:pt modelId="{48DE0C2F-F88E-9A4A-9F99-E5CE87410A07}" type="pres">
      <dgm:prSet presAssocID="{8CAD4190-9EA3-044B-A419-020D228BDC7A}" presName="connectorText" presStyleLbl="sibTrans2D1" presStyleIdx="0" presStyleCnt="3"/>
      <dgm:spPr/>
      <dgm:t>
        <a:bodyPr/>
        <a:lstStyle/>
        <a:p>
          <a:endParaRPr lang="fr-FR"/>
        </a:p>
      </dgm:t>
    </dgm:pt>
    <dgm:pt modelId="{148EB9DC-9CFA-F247-9CE4-69205EEBB8B7}" type="pres">
      <dgm:prSet presAssocID="{3F9B3766-765A-1A45-A989-F0DFACEBD2E5}" presName="node" presStyleLbl="node1" presStyleIdx="1" presStyleCnt="4">
        <dgm:presLayoutVars>
          <dgm:bulletEnabled val="1"/>
        </dgm:presLayoutVars>
      </dgm:prSet>
      <dgm:spPr/>
      <dgm:t>
        <a:bodyPr/>
        <a:lstStyle/>
        <a:p>
          <a:endParaRPr lang="fr-FR"/>
        </a:p>
      </dgm:t>
    </dgm:pt>
    <dgm:pt modelId="{12E29FAF-DB24-4640-8B76-843436A3E02D}" type="pres">
      <dgm:prSet presAssocID="{8FD41D24-F208-BF41-A8E6-01BB10A9BF0E}" presName="sibTrans" presStyleLbl="sibTrans2D1" presStyleIdx="1" presStyleCnt="3"/>
      <dgm:spPr/>
      <dgm:t>
        <a:bodyPr/>
        <a:lstStyle/>
        <a:p>
          <a:endParaRPr lang="fr-FR"/>
        </a:p>
      </dgm:t>
    </dgm:pt>
    <dgm:pt modelId="{7A46CAC8-46EA-5F42-99A2-9046CDA8FD08}" type="pres">
      <dgm:prSet presAssocID="{8FD41D24-F208-BF41-A8E6-01BB10A9BF0E}" presName="connectorText" presStyleLbl="sibTrans2D1" presStyleIdx="1" presStyleCnt="3"/>
      <dgm:spPr/>
      <dgm:t>
        <a:bodyPr/>
        <a:lstStyle/>
        <a:p>
          <a:endParaRPr lang="fr-FR"/>
        </a:p>
      </dgm:t>
    </dgm:pt>
    <dgm:pt modelId="{FE54DEF2-099E-E740-BD17-768EDFA0B18D}" type="pres">
      <dgm:prSet presAssocID="{3583698E-0D3D-6449-934E-2E3D2CF8CF2E}" presName="node" presStyleLbl="node1" presStyleIdx="2" presStyleCnt="4">
        <dgm:presLayoutVars>
          <dgm:bulletEnabled val="1"/>
        </dgm:presLayoutVars>
      </dgm:prSet>
      <dgm:spPr/>
      <dgm:t>
        <a:bodyPr/>
        <a:lstStyle/>
        <a:p>
          <a:endParaRPr lang="fr-FR"/>
        </a:p>
      </dgm:t>
    </dgm:pt>
    <dgm:pt modelId="{D44B7A06-D5B4-F14D-A6BD-503DDD6E62E8}" type="pres">
      <dgm:prSet presAssocID="{89A06DB3-2FA8-9547-BBB5-44365FAE5498}" presName="sibTrans" presStyleLbl="sibTrans2D1" presStyleIdx="2" presStyleCnt="3"/>
      <dgm:spPr/>
      <dgm:t>
        <a:bodyPr/>
        <a:lstStyle/>
        <a:p>
          <a:endParaRPr lang="fr-FR"/>
        </a:p>
      </dgm:t>
    </dgm:pt>
    <dgm:pt modelId="{B8D812D8-D44B-264F-B03D-F1514E4AEC36}" type="pres">
      <dgm:prSet presAssocID="{89A06DB3-2FA8-9547-BBB5-44365FAE5498}" presName="connectorText" presStyleLbl="sibTrans2D1" presStyleIdx="2" presStyleCnt="3"/>
      <dgm:spPr/>
      <dgm:t>
        <a:bodyPr/>
        <a:lstStyle/>
        <a:p>
          <a:endParaRPr lang="fr-FR"/>
        </a:p>
      </dgm:t>
    </dgm:pt>
    <dgm:pt modelId="{815B9AAB-7337-0847-AC19-573F93AA8726}" type="pres">
      <dgm:prSet presAssocID="{5E72BFA4-56E8-154A-AFDC-847F86D1D078}" presName="node" presStyleLbl="node1" presStyleIdx="3" presStyleCnt="4">
        <dgm:presLayoutVars>
          <dgm:bulletEnabled val="1"/>
        </dgm:presLayoutVars>
      </dgm:prSet>
      <dgm:spPr/>
      <dgm:t>
        <a:bodyPr/>
        <a:lstStyle/>
        <a:p>
          <a:endParaRPr lang="fr-FR"/>
        </a:p>
      </dgm:t>
    </dgm:pt>
  </dgm:ptLst>
  <dgm:cxnLst>
    <dgm:cxn modelId="{F8438FA2-419E-F44A-989D-A4263C6A65B1}" type="presOf" srcId="{8FD41D24-F208-BF41-A8E6-01BB10A9BF0E}" destId="{12E29FAF-DB24-4640-8B76-843436A3E02D}" srcOrd="0" destOrd="0" presId="urn:microsoft.com/office/officeart/2005/8/layout/process1"/>
    <dgm:cxn modelId="{A0576AEF-26A6-524F-84CC-8D988959C93F}" type="presOf" srcId="{FDFEF0E5-4D3F-BD48-AFB6-FC47C2CD6026}" destId="{BB71F193-4BA3-9243-904C-879DFCC29344}" srcOrd="0" destOrd="0" presId="urn:microsoft.com/office/officeart/2005/8/layout/process1"/>
    <dgm:cxn modelId="{7C818E54-9D69-5943-9756-B51A02CA3417}" type="presOf" srcId="{3583698E-0D3D-6449-934E-2E3D2CF8CF2E}" destId="{FE54DEF2-099E-E740-BD17-768EDFA0B18D}" srcOrd="0" destOrd="0" presId="urn:microsoft.com/office/officeart/2005/8/layout/process1"/>
    <dgm:cxn modelId="{34ECD34E-6CE3-944C-ABB5-1870E163856D}" type="presOf" srcId="{5E72BFA4-56E8-154A-AFDC-847F86D1D078}" destId="{815B9AAB-7337-0847-AC19-573F93AA8726}" srcOrd="0" destOrd="0" presId="urn:microsoft.com/office/officeart/2005/8/layout/process1"/>
    <dgm:cxn modelId="{974BF685-A8F7-0340-8B06-182D85C03051}" type="presOf" srcId="{8CAD4190-9EA3-044B-A419-020D228BDC7A}" destId="{93D8AD71-7119-8446-AF19-5792B4729474}" srcOrd="0" destOrd="0" presId="urn:microsoft.com/office/officeart/2005/8/layout/process1"/>
    <dgm:cxn modelId="{71E09B18-E9A9-F841-BF86-5A1D6073AFF3}" type="presOf" srcId="{8FD41D24-F208-BF41-A8E6-01BB10A9BF0E}" destId="{7A46CAC8-46EA-5F42-99A2-9046CDA8FD08}" srcOrd="1" destOrd="0" presId="urn:microsoft.com/office/officeart/2005/8/layout/process1"/>
    <dgm:cxn modelId="{D21E9588-750A-BC4F-9EB2-4429B1FDF20A}" type="presOf" srcId="{F9E0AD4E-8AE9-2345-B7A9-796D496DF39C}" destId="{FB61B9E7-F491-9141-AE5D-9DB3B522ACC6}" srcOrd="0" destOrd="0" presId="urn:microsoft.com/office/officeart/2005/8/layout/process1"/>
    <dgm:cxn modelId="{B4D50986-4032-164D-9B06-D6AFF5EC1997}" srcId="{F9E0AD4E-8AE9-2345-B7A9-796D496DF39C}" destId="{5E72BFA4-56E8-154A-AFDC-847F86D1D078}" srcOrd="3" destOrd="0" parTransId="{B8644D2F-6770-9A4B-AAF6-611F8C34B063}" sibTransId="{BEC5E517-96C5-204E-8CBB-5D156A90DD4C}"/>
    <dgm:cxn modelId="{41752107-F97B-FB44-87E2-A267D430FCF1}" type="presOf" srcId="{8CAD4190-9EA3-044B-A419-020D228BDC7A}" destId="{48DE0C2F-F88E-9A4A-9F99-E5CE87410A07}" srcOrd="1" destOrd="0" presId="urn:microsoft.com/office/officeart/2005/8/layout/process1"/>
    <dgm:cxn modelId="{A80CB05A-E051-6A4B-98A1-76C03AD4D90B}" srcId="{F9E0AD4E-8AE9-2345-B7A9-796D496DF39C}" destId="{3583698E-0D3D-6449-934E-2E3D2CF8CF2E}" srcOrd="2" destOrd="0" parTransId="{89001B31-9E62-EC4B-A4DD-79C3E06D72A3}" sibTransId="{89A06DB3-2FA8-9547-BBB5-44365FAE5498}"/>
    <dgm:cxn modelId="{28749882-C8CF-4048-BB79-43421FE910AB}" srcId="{F9E0AD4E-8AE9-2345-B7A9-796D496DF39C}" destId="{3F9B3766-765A-1A45-A989-F0DFACEBD2E5}" srcOrd="1" destOrd="0" parTransId="{327BCE93-873D-3240-8171-2331D74CBDBA}" sibTransId="{8FD41D24-F208-BF41-A8E6-01BB10A9BF0E}"/>
    <dgm:cxn modelId="{483A7B6B-0D32-264F-AA2E-403F67194988}" type="presOf" srcId="{89A06DB3-2FA8-9547-BBB5-44365FAE5498}" destId="{B8D812D8-D44B-264F-B03D-F1514E4AEC36}" srcOrd="1" destOrd="0" presId="urn:microsoft.com/office/officeart/2005/8/layout/process1"/>
    <dgm:cxn modelId="{504EC2BC-AB8F-3C4D-B10B-36A35B6BDF5E}" srcId="{F9E0AD4E-8AE9-2345-B7A9-796D496DF39C}" destId="{FDFEF0E5-4D3F-BD48-AFB6-FC47C2CD6026}" srcOrd="0" destOrd="0" parTransId="{139EC76A-2B01-2042-9B37-AD74D036AA49}" sibTransId="{8CAD4190-9EA3-044B-A419-020D228BDC7A}"/>
    <dgm:cxn modelId="{C86D4734-1545-1F48-9E3B-566CDD36F68C}" type="presOf" srcId="{3F9B3766-765A-1A45-A989-F0DFACEBD2E5}" destId="{148EB9DC-9CFA-F247-9CE4-69205EEBB8B7}" srcOrd="0" destOrd="0" presId="urn:microsoft.com/office/officeart/2005/8/layout/process1"/>
    <dgm:cxn modelId="{9233D3D1-10B3-EB46-9467-6ED0C04DFA1C}" type="presOf" srcId="{89A06DB3-2FA8-9547-BBB5-44365FAE5498}" destId="{D44B7A06-D5B4-F14D-A6BD-503DDD6E62E8}" srcOrd="0" destOrd="0" presId="urn:microsoft.com/office/officeart/2005/8/layout/process1"/>
    <dgm:cxn modelId="{3BCBF8DF-2BB1-AE42-A39B-F30EA92BB0F5}" type="presParOf" srcId="{FB61B9E7-F491-9141-AE5D-9DB3B522ACC6}" destId="{BB71F193-4BA3-9243-904C-879DFCC29344}" srcOrd="0" destOrd="0" presId="urn:microsoft.com/office/officeart/2005/8/layout/process1"/>
    <dgm:cxn modelId="{C6EE7225-61CA-6F47-BF0C-9705DCEDB08B}" type="presParOf" srcId="{FB61B9E7-F491-9141-AE5D-9DB3B522ACC6}" destId="{93D8AD71-7119-8446-AF19-5792B4729474}" srcOrd="1" destOrd="0" presId="urn:microsoft.com/office/officeart/2005/8/layout/process1"/>
    <dgm:cxn modelId="{018840F1-61B1-C045-8215-4ACAA8E56717}" type="presParOf" srcId="{93D8AD71-7119-8446-AF19-5792B4729474}" destId="{48DE0C2F-F88E-9A4A-9F99-E5CE87410A07}" srcOrd="0" destOrd="0" presId="urn:microsoft.com/office/officeart/2005/8/layout/process1"/>
    <dgm:cxn modelId="{889647B0-68F2-7B42-91ED-2E87E941161A}" type="presParOf" srcId="{FB61B9E7-F491-9141-AE5D-9DB3B522ACC6}" destId="{148EB9DC-9CFA-F247-9CE4-69205EEBB8B7}" srcOrd="2" destOrd="0" presId="urn:microsoft.com/office/officeart/2005/8/layout/process1"/>
    <dgm:cxn modelId="{C1D40F54-80D0-864B-AA27-A89A9ED2ED5F}" type="presParOf" srcId="{FB61B9E7-F491-9141-AE5D-9DB3B522ACC6}" destId="{12E29FAF-DB24-4640-8B76-843436A3E02D}" srcOrd="3" destOrd="0" presId="urn:microsoft.com/office/officeart/2005/8/layout/process1"/>
    <dgm:cxn modelId="{5F384BD4-4F67-E84C-ABBE-A52FD9F63466}" type="presParOf" srcId="{12E29FAF-DB24-4640-8B76-843436A3E02D}" destId="{7A46CAC8-46EA-5F42-99A2-9046CDA8FD08}" srcOrd="0" destOrd="0" presId="urn:microsoft.com/office/officeart/2005/8/layout/process1"/>
    <dgm:cxn modelId="{A34B1B9A-AF79-0749-B655-A00B9E5701A0}" type="presParOf" srcId="{FB61B9E7-F491-9141-AE5D-9DB3B522ACC6}" destId="{FE54DEF2-099E-E740-BD17-768EDFA0B18D}" srcOrd="4" destOrd="0" presId="urn:microsoft.com/office/officeart/2005/8/layout/process1"/>
    <dgm:cxn modelId="{66BA859A-D39C-7F46-9CA8-AA380A742DA6}" type="presParOf" srcId="{FB61B9E7-F491-9141-AE5D-9DB3B522ACC6}" destId="{D44B7A06-D5B4-F14D-A6BD-503DDD6E62E8}" srcOrd="5" destOrd="0" presId="urn:microsoft.com/office/officeart/2005/8/layout/process1"/>
    <dgm:cxn modelId="{7CB6620E-4A0E-AA42-90E9-2EF42027E39A}" type="presParOf" srcId="{D44B7A06-D5B4-F14D-A6BD-503DDD6E62E8}" destId="{B8D812D8-D44B-264F-B03D-F1514E4AEC36}" srcOrd="0" destOrd="0" presId="urn:microsoft.com/office/officeart/2005/8/layout/process1"/>
    <dgm:cxn modelId="{8171C060-6A72-CA41-9D8B-34281CE8BB36}" type="presParOf" srcId="{FB61B9E7-F491-9141-AE5D-9DB3B522ACC6}" destId="{815B9AAB-7337-0847-AC19-573F93AA8726}" srcOrd="6" destOrd="0" presId="urn:microsoft.com/office/officeart/2005/8/layout/process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B71F193-4BA3-9243-904C-879DFCC29344}">
      <dsp:nvSpPr>
        <dsp:cNvPr id="0" name=""/>
        <dsp:cNvSpPr/>
      </dsp:nvSpPr>
      <dsp:spPr>
        <a:xfrm>
          <a:off x="3583" y="1777924"/>
          <a:ext cx="1566583" cy="939950"/>
        </a:xfrm>
        <a:prstGeom prst="roundRect">
          <a:avLst>
            <a:gd name="adj" fmla="val 10000"/>
          </a:avLst>
        </a:prstGeom>
        <a:solidFill>
          <a:schemeClr val="accent1">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rtl="0">
            <a:lnSpc>
              <a:spcPct val="90000"/>
            </a:lnSpc>
            <a:spcBef>
              <a:spcPct val="0"/>
            </a:spcBef>
            <a:spcAft>
              <a:spcPct val="35000"/>
            </a:spcAft>
          </a:pPr>
          <a:r>
            <a:rPr lang="fr-FR" sz="2500" kern="1200" dirty="0" smtClean="0"/>
            <a:t>Les cellules</a:t>
          </a:r>
          <a:endParaRPr lang="fr-FR" sz="2500" kern="1200" dirty="0"/>
        </a:p>
      </dsp:txBody>
      <dsp:txXfrm>
        <a:off x="3583" y="1777924"/>
        <a:ext cx="1566583" cy="939950"/>
      </dsp:txXfrm>
    </dsp:sp>
    <dsp:sp modelId="{93D8AD71-7119-8446-AF19-5792B4729474}">
      <dsp:nvSpPr>
        <dsp:cNvPr id="0" name=""/>
        <dsp:cNvSpPr/>
      </dsp:nvSpPr>
      <dsp:spPr>
        <a:xfrm>
          <a:off x="1726824" y="2053643"/>
          <a:ext cx="332115" cy="388512"/>
        </a:xfrm>
        <a:prstGeom prst="rightArrow">
          <a:avLst>
            <a:gd name="adj1" fmla="val 60000"/>
            <a:gd name="adj2" fmla="val 50000"/>
          </a:avLst>
        </a:prstGeom>
        <a:solidFill>
          <a:schemeClr val="accent1">
            <a:tint val="60000"/>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fr-FR" sz="1600" kern="1200"/>
        </a:p>
      </dsp:txBody>
      <dsp:txXfrm>
        <a:off x="1726824" y="2053643"/>
        <a:ext cx="332115" cy="388512"/>
      </dsp:txXfrm>
    </dsp:sp>
    <dsp:sp modelId="{148EB9DC-9CFA-F247-9CE4-69205EEBB8B7}">
      <dsp:nvSpPr>
        <dsp:cNvPr id="0" name=""/>
        <dsp:cNvSpPr/>
      </dsp:nvSpPr>
      <dsp:spPr>
        <a:xfrm>
          <a:off x="2196799" y="1777924"/>
          <a:ext cx="1566583" cy="939950"/>
        </a:xfrm>
        <a:prstGeom prst="roundRect">
          <a:avLst>
            <a:gd name="adj" fmla="val 10000"/>
          </a:avLst>
        </a:prstGeom>
        <a:solidFill>
          <a:schemeClr val="accent1">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rtl="0">
            <a:lnSpc>
              <a:spcPct val="90000"/>
            </a:lnSpc>
            <a:spcBef>
              <a:spcPct val="0"/>
            </a:spcBef>
            <a:spcAft>
              <a:spcPct val="35000"/>
            </a:spcAft>
          </a:pPr>
          <a:endParaRPr lang="fr-FR" sz="2500" kern="1200" dirty="0"/>
        </a:p>
      </dsp:txBody>
      <dsp:txXfrm>
        <a:off x="2196799" y="1777924"/>
        <a:ext cx="1566583" cy="939950"/>
      </dsp:txXfrm>
    </dsp:sp>
    <dsp:sp modelId="{12E29FAF-DB24-4640-8B76-843436A3E02D}">
      <dsp:nvSpPr>
        <dsp:cNvPr id="0" name=""/>
        <dsp:cNvSpPr/>
      </dsp:nvSpPr>
      <dsp:spPr>
        <a:xfrm>
          <a:off x="3920041" y="2053643"/>
          <a:ext cx="332115" cy="388512"/>
        </a:xfrm>
        <a:prstGeom prst="rightArrow">
          <a:avLst>
            <a:gd name="adj1" fmla="val 60000"/>
            <a:gd name="adj2" fmla="val 50000"/>
          </a:avLst>
        </a:prstGeom>
        <a:solidFill>
          <a:schemeClr val="accent1">
            <a:tint val="60000"/>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fr-FR" sz="1600" kern="1200"/>
        </a:p>
      </dsp:txBody>
      <dsp:txXfrm>
        <a:off x="3920041" y="2053643"/>
        <a:ext cx="332115" cy="388512"/>
      </dsp:txXfrm>
    </dsp:sp>
    <dsp:sp modelId="{FE54DEF2-099E-E740-BD17-768EDFA0B18D}">
      <dsp:nvSpPr>
        <dsp:cNvPr id="0" name=""/>
        <dsp:cNvSpPr/>
      </dsp:nvSpPr>
      <dsp:spPr>
        <a:xfrm>
          <a:off x="4390016" y="1777924"/>
          <a:ext cx="1566583" cy="939950"/>
        </a:xfrm>
        <a:prstGeom prst="roundRect">
          <a:avLst>
            <a:gd name="adj" fmla="val 10000"/>
          </a:avLst>
        </a:prstGeom>
        <a:solidFill>
          <a:schemeClr val="accent1">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rtl="0">
            <a:lnSpc>
              <a:spcPct val="90000"/>
            </a:lnSpc>
            <a:spcBef>
              <a:spcPct val="0"/>
            </a:spcBef>
            <a:spcAft>
              <a:spcPct val="35000"/>
            </a:spcAft>
          </a:pPr>
          <a:endParaRPr lang="fr-FR" sz="2500" kern="1200" dirty="0"/>
        </a:p>
      </dsp:txBody>
      <dsp:txXfrm>
        <a:off x="4390016" y="1777924"/>
        <a:ext cx="1566583" cy="939950"/>
      </dsp:txXfrm>
    </dsp:sp>
    <dsp:sp modelId="{D44B7A06-D5B4-F14D-A6BD-503DDD6E62E8}">
      <dsp:nvSpPr>
        <dsp:cNvPr id="0" name=""/>
        <dsp:cNvSpPr/>
      </dsp:nvSpPr>
      <dsp:spPr>
        <a:xfrm>
          <a:off x="6113258" y="2053643"/>
          <a:ext cx="332115" cy="388512"/>
        </a:xfrm>
        <a:prstGeom prst="rightArrow">
          <a:avLst>
            <a:gd name="adj1" fmla="val 60000"/>
            <a:gd name="adj2" fmla="val 50000"/>
          </a:avLst>
        </a:prstGeom>
        <a:solidFill>
          <a:schemeClr val="accent1">
            <a:tint val="60000"/>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fr-FR" sz="1600" kern="1200"/>
        </a:p>
      </dsp:txBody>
      <dsp:txXfrm>
        <a:off x="6113258" y="2053643"/>
        <a:ext cx="332115" cy="388512"/>
      </dsp:txXfrm>
    </dsp:sp>
    <dsp:sp modelId="{815B9AAB-7337-0847-AC19-573F93AA8726}">
      <dsp:nvSpPr>
        <dsp:cNvPr id="0" name=""/>
        <dsp:cNvSpPr/>
      </dsp:nvSpPr>
      <dsp:spPr>
        <a:xfrm>
          <a:off x="6583233" y="1777924"/>
          <a:ext cx="1566583" cy="939950"/>
        </a:xfrm>
        <a:prstGeom prst="roundRect">
          <a:avLst>
            <a:gd name="adj" fmla="val 10000"/>
          </a:avLst>
        </a:prstGeom>
        <a:solidFill>
          <a:schemeClr val="accent1">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rtl="0">
            <a:lnSpc>
              <a:spcPct val="90000"/>
            </a:lnSpc>
            <a:spcBef>
              <a:spcPct val="0"/>
            </a:spcBef>
            <a:spcAft>
              <a:spcPct val="35000"/>
            </a:spcAft>
          </a:pPr>
          <a:endParaRPr lang="fr-FR" sz="2500" kern="1200" dirty="0"/>
        </a:p>
      </dsp:txBody>
      <dsp:txXfrm>
        <a:off x="6583233" y="1777924"/>
        <a:ext cx="1566583" cy="939950"/>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Diapositive de titr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re 7"/>
          <p:cNvSpPr>
            <a:spLocks noGrp="1"/>
          </p:cNvSpPr>
          <p:nvPr>
            <p:ph type="ctrTitle"/>
          </p:nvPr>
        </p:nvSpPr>
        <p:spPr>
          <a:xfrm>
            <a:off x="2362200" y="4038600"/>
            <a:ext cx="6477000" cy="1828800"/>
          </a:xfrm>
        </p:spPr>
        <p:txBody>
          <a:bodyPr anchor="b"/>
          <a:lstStyle>
            <a:lvl1pPr>
              <a:defRPr cap="all" baseline="0"/>
            </a:lvl1pPr>
          </a:lstStyle>
          <a:p>
            <a:r>
              <a:rPr kumimoji="0" lang="fr-CA" smtClean="0"/>
              <a:t>Cliquez et modifiez le titre</a:t>
            </a:r>
            <a:endParaRPr kumimoji="0" lang="en-US"/>
          </a:p>
        </p:txBody>
      </p:sp>
      <p:sp>
        <p:nvSpPr>
          <p:cNvPr id="9" name="Sous-titr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CA" smtClean="0"/>
              <a:t>Cliquez pour modifier le style des sous-titres du masque</a:t>
            </a:r>
            <a:endParaRPr kumimoji="0" lang="en-US"/>
          </a:p>
        </p:txBody>
      </p:sp>
      <p:sp>
        <p:nvSpPr>
          <p:cNvPr id="28" name="Espace réservé de la date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25A655EB-2CE9-4B4D-B32A-737FE615B8D4}" type="datetimeFigureOut">
              <a:rPr lang="fr-FR" smtClean="0"/>
              <a:pPr/>
              <a:t>14/11/10</a:t>
            </a:fld>
            <a:endParaRPr lang="fr-FR"/>
          </a:p>
        </p:txBody>
      </p:sp>
      <p:sp>
        <p:nvSpPr>
          <p:cNvPr id="17" name="Espace réservé du pied de page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fr-FR"/>
          </a:p>
        </p:txBody>
      </p:sp>
      <p:sp>
        <p:nvSpPr>
          <p:cNvPr id="29" name="Espace réservé du numéro de diapositive 28"/>
          <p:cNvSpPr>
            <a:spLocks noGrp="1"/>
          </p:cNvSpPr>
          <p:nvPr>
            <p:ph type="sldNum" sz="quarter" idx="12"/>
          </p:nvPr>
        </p:nvSpPr>
        <p:spPr>
          <a:xfrm>
            <a:off x="8001000" y="228600"/>
            <a:ext cx="838200" cy="381000"/>
          </a:xfrm>
        </p:spPr>
        <p:txBody>
          <a:bodyPr/>
          <a:lstStyle>
            <a:lvl1pPr>
              <a:defRPr>
                <a:solidFill>
                  <a:schemeClr val="tx2"/>
                </a:solidFill>
              </a:defRPr>
            </a:lvl1pPr>
          </a:lstStyle>
          <a:p>
            <a:fld id="{F52292B8-7F20-AA45-9E0B-5DC767CDE965}" type="slidenum">
              <a:rPr lang="fr-FR" smtClean="0"/>
              <a:pPr/>
              <a:t>‹#›</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CA" smtClean="0"/>
              <a:t>Cliquez et modifiez le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CA" smtClean="0"/>
              <a:t>Cliquez pour modifier les styles du texte du masque</a:t>
            </a:r>
          </a:p>
          <a:p>
            <a:pPr lvl="1" eaLnBrk="1" latinLnBrk="0" hangingPunct="1"/>
            <a:r>
              <a:rPr lang="fr-CA" smtClean="0"/>
              <a:t>Deuxième niveau</a:t>
            </a:r>
          </a:p>
          <a:p>
            <a:pPr lvl="2" eaLnBrk="1" latinLnBrk="0" hangingPunct="1"/>
            <a:r>
              <a:rPr lang="fr-CA" smtClean="0"/>
              <a:t>Troisième niveau</a:t>
            </a:r>
          </a:p>
          <a:p>
            <a:pPr lvl="3" eaLnBrk="1" latinLnBrk="0" hangingPunct="1"/>
            <a:r>
              <a:rPr lang="fr-CA" smtClean="0"/>
              <a:t>Quatrième niveau</a:t>
            </a:r>
          </a:p>
          <a:p>
            <a:pPr lvl="4" eaLnBrk="1" latinLnBrk="0" hangingPunct="1"/>
            <a:r>
              <a:rPr lang="fr-CA" smtClean="0"/>
              <a:t>Cinquième niveau</a:t>
            </a:r>
            <a:endParaRPr kumimoji="0" lang="en-US"/>
          </a:p>
        </p:txBody>
      </p:sp>
      <p:sp>
        <p:nvSpPr>
          <p:cNvPr id="4" name="Espace réservé de la date 3"/>
          <p:cNvSpPr>
            <a:spLocks noGrp="1"/>
          </p:cNvSpPr>
          <p:nvPr>
            <p:ph type="dt" sz="half" idx="10"/>
          </p:nvPr>
        </p:nvSpPr>
        <p:spPr/>
        <p:txBody>
          <a:bodyPr/>
          <a:lstStyle/>
          <a:p>
            <a:fld id="{25A655EB-2CE9-4B4D-B32A-737FE615B8D4}" type="datetimeFigureOut">
              <a:rPr lang="fr-FR" smtClean="0"/>
              <a:pPr/>
              <a:t>14/11/10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52292B8-7F20-AA45-9E0B-5DC767CDE965}" type="slidenum">
              <a:rPr lang="fr-FR" smtClean="0"/>
              <a:pPr/>
              <a:t>‹#›</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vertTitleAndTx" preserve="1">
  <p:cSld name="Titre vertical et texte">
    <p:bg>
      <p:bgRef idx="1001">
        <a:schemeClr val="bg1"/>
      </p:bgRef>
    </p:bg>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53200" y="609600"/>
            <a:ext cx="2057400" cy="5516563"/>
          </a:xfrm>
        </p:spPr>
        <p:txBody>
          <a:bodyPr vert="eaVert"/>
          <a:lstStyle/>
          <a:p>
            <a:r>
              <a:rPr kumimoji="0" lang="fr-CA" smtClean="0"/>
              <a:t>Cliquez et modifiez le titre</a:t>
            </a:r>
            <a:endParaRPr kumimoji="0" lang="en-US"/>
          </a:p>
        </p:txBody>
      </p:sp>
      <p:sp>
        <p:nvSpPr>
          <p:cNvPr id="3" name="Espace réservé du texte vertical 2"/>
          <p:cNvSpPr>
            <a:spLocks noGrp="1"/>
          </p:cNvSpPr>
          <p:nvPr>
            <p:ph type="body" orient="vert" idx="1"/>
          </p:nvPr>
        </p:nvSpPr>
        <p:spPr>
          <a:xfrm>
            <a:off x="457200" y="609600"/>
            <a:ext cx="5562600" cy="5516564"/>
          </a:xfrm>
        </p:spPr>
        <p:txBody>
          <a:bodyPr vert="eaVert"/>
          <a:lstStyle/>
          <a:p>
            <a:pPr lvl="0" eaLnBrk="1" latinLnBrk="0" hangingPunct="1"/>
            <a:r>
              <a:rPr lang="fr-CA" smtClean="0"/>
              <a:t>Cliquez pour modifier les styles du texte du masque</a:t>
            </a:r>
          </a:p>
          <a:p>
            <a:pPr lvl="1" eaLnBrk="1" latinLnBrk="0" hangingPunct="1"/>
            <a:r>
              <a:rPr lang="fr-CA" smtClean="0"/>
              <a:t>Deuxième niveau</a:t>
            </a:r>
          </a:p>
          <a:p>
            <a:pPr lvl="2" eaLnBrk="1" latinLnBrk="0" hangingPunct="1"/>
            <a:r>
              <a:rPr lang="fr-CA" smtClean="0"/>
              <a:t>Troisième niveau</a:t>
            </a:r>
          </a:p>
          <a:p>
            <a:pPr lvl="3" eaLnBrk="1" latinLnBrk="0" hangingPunct="1"/>
            <a:r>
              <a:rPr lang="fr-CA" smtClean="0"/>
              <a:t>Quatrième niveau</a:t>
            </a:r>
          </a:p>
          <a:p>
            <a:pPr lvl="4" eaLnBrk="1" latinLnBrk="0" hangingPunct="1"/>
            <a:r>
              <a:rPr lang="fr-CA" smtClean="0"/>
              <a:t>Cinquième niveau</a:t>
            </a:r>
            <a:endParaRPr kumimoji="0" lang="en-US"/>
          </a:p>
        </p:txBody>
      </p:sp>
      <p:sp>
        <p:nvSpPr>
          <p:cNvPr id="4" name="Espace réservé de la date 3"/>
          <p:cNvSpPr>
            <a:spLocks noGrp="1"/>
          </p:cNvSpPr>
          <p:nvPr>
            <p:ph type="dt" sz="half" idx="10"/>
          </p:nvPr>
        </p:nvSpPr>
        <p:spPr>
          <a:xfrm>
            <a:off x="6553200" y="6248402"/>
            <a:ext cx="2209800" cy="365125"/>
          </a:xfrm>
        </p:spPr>
        <p:txBody>
          <a:bodyPr/>
          <a:lstStyle/>
          <a:p>
            <a:fld id="{25A655EB-2CE9-4B4D-B32A-737FE615B8D4}" type="datetimeFigureOut">
              <a:rPr lang="fr-FR" smtClean="0"/>
              <a:pPr/>
              <a:t>14/11/10</a:t>
            </a:fld>
            <a:endParaRPr lang="fr-FR"/>
          </a:p>
        </p:txBody>
      </p:sp>
      <p:sp>
        <p:nvSpPr>
          <p:cNvPr id="5" name="Espace réservé du pied de page 4"/>
          <p:cNvSpPr>
            <a:spLocks noGrp="1"/>
          </p:cNvSpPr>
          <p:nvPr>
            <p:ph type="ftr" sz="quarter" idx="11"/>
          </p:nvPr>
        </p:nvSpPr>
        <p:spPr>
          <a:xfrm>
            <a:off x="457201" y="6248207"/>
            <a:ext cx="5573483" cy="365125"/>
          </a:xfrm>
        </p:spPr>
        <p:txBody>
          <a:bodyPr/>
          <a:lstStyle/>
          <a:p>
            <a:endParaRPr lang="fr-FR"/>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Espace réservé du numéro de diapositive 5"/>
          <p:cNvSpPr>
            <a:spLocks noGrp="1"/>
          </p:cNvSpPr>
          <p:nvPr>
            <p:ph type="sldNum" sz="quarter" idx="12"/>
          </p:nvPr>
        </p:nvSpPr>
        <p:spPr>
          <a:xfrm rot="5400000">
            <a:off x="5989638" y="144462"/>
            <a:ext cx="533400" cy="244476"/>
          </a:xfrm>
        </p:spPr>
        <p:txBody>
          <a:bodyPr/>
          <a:lstStyle/>
          <a:p>
            <a:fld id="{F52292B8-7F20-AA45-9E0B-5DC767CDE965}" type="slidenum">
              <a:rPr lang="fr-FR" smtClean="0"/>
              <a:pPr/>
              <a:t>‹#›</a:t>
            </a:fld>
            <a:endParaRPr lang="fr-FR"/>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612648" y="228600"/>
            <a:ext cx="8153400" cy="990600"/>
          </a:xfrm>
        </p:spPr>
        <p:txBody>
          <a:bodyPr/>
          <a:lstStyle/>
          <a:p>
            <a:r>
              <a:rPr kumimoji="0" lang="fr-CA" smtClean="0"/>
              <a:t>Cliquez et modifiez le titre</a:t>
            </a:r>
            <a:endParaRPr kumimoji="0" lang="en-US"/>
          </a:p>
        </p:txBody>
      </p:sp>
      <p:sp>
        <p:nvSpPr>
          <p:cNvPr id="4" name="Espace réservé de la date 3"/>
          <p:cNvSpPr>
            <a:spLocks noGrp="1"/>
          </p:cNvSpPr>
          <p:nvPr>
            <p:ph type="dt" sz="half" idx="10"/>
          </p:nvPr>
        </p:nvSpPr>
        <p:spPr/>
        <p:txBody>
          <a:bodyPr/>
          <a:lstStyle/>
          <a:p>
            <a:fld id="{25A655EB-2CE9-4B4D-B32A-737FE615B8D4}" type="datetimeFigureOut">
              <a:rPr lang="fr-FR" smtClean="0"/>
              <a:pPr/>
              <a:t>14/11/10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lvl1pPr>
              <a:defRPr>
                <a:solidFill>
                  <a:srgbClr val="FFFFFF"/>
                </a:solidFill>
              </a:defRPr>
            </a:lvl1pPr>
          </a:lstStyle>
          <a:p>
            <a:fld id="{F52292B8-7F20-AA45-9E0B-5DC767CDE965}" type="slidenum">
              <a:rPr lang="fr-FR" smtClean="0"/>
              <a:pPr/>
              <a:t>‹#›</a:t>
            </a:fld>
            <a:endParaRPr lang="fr-FR"/>
          </a:p>
        </p:txBody>
      </p:sp>
      <p:sp>
        <p:nvSpPr>
          <p:cNvPr id="8" name="Espace réservé du contenu 7"/>
          <p:cNvSpPr>
            <a:spLocks noGrp="1"/>
          </p:cNvSpPr>
          <p:nvPr>
            <p:ph sz="quarter" idx="1"/>
          </p:nvPr>
        </p:nvSpPr>
        <p:spPr>
          <a:xfrm>
            <a:off x="612648" y="1600200"/>
            <a:ext cx="8153400" cy="4495800"/>
          </a:xfrm>
        </p:spPr>
        <p:txBody>
          <a:bodyPr/>
          <a:lstStyle/>
          <a:p>
            <a:pPr lvl="0" eaLnBrk="1" latinLnBrk="0" hangingPunct="1"/>
            <a:r>
              <a:rPr lang="fr-CA" smtClean="0"/>
              <a:t>Cliquez pour modifier les styles du texte du masque</a:t>
            </a:r>
          </a:p>
          <a:p>
            <a:pPr lvl="1" eaLnBrk="1" latinLnBrk="0" hangingPunct="1"/>
            <a:r>
              <a:rPr lang="fr-CA" smtClean="0"/>
              <a:t>Deuxième niveau</a:t>
            </a:r>
          </a:p>
          <a:p>
            <a:pPr lvl="2" eaLnBrk="1" latinLnBrk="0" hangingPunct="1"/>
            <a:r>
              <a:rPr lang="fr-CA" smtClean="0"/>
              <a:t>Troisième niveau</a:t>
            </a:r>
          </a:p>
          <a:p>
            <a:pPr lvl="3" eaLnBrk="1" latinLnBrk="0" hangingPunct="1"/>
            <a:r>
              <a:rPr lang="fr-CA" smtClean="0"/>
              <a:t>Quatrième niveau</a:t>
            </a:r>
          </a:p>
          <a:p>
            <a:pPr lvl="4" eaLnBrk="1" latinLnBrk="0" hangingPunct="1"/>
            <a:r>
              <a:rPr lang="fr-CA" smtClean="0"/>
              <a:t>Cinquième niveau</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En-tête de section">
    <p:bg>
      <p:bgRef idx="1003">
        <a:schemeClr val="bg1"/>
      </p:bgRef>
    </p:bg>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CA" smtClean="0"/>
              <a:t>Cliquez pour modifier les styles du texte du masque</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r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fr-CA" smtClean="0"/>
              <a:t>Cliquez et modifiez le titre</a:t>
            </a:r>
            <a:endParaRPr kumimoji="0" lang="en-US"/>
          </a:p>
        </p:txBody>
      </p:sp>
      <p:sp>
        <p:nvSpPr>
          <p:cNvPr id="12" name="Espace réservé de la date 11"/>
          <p:cNvSpPr>
            <a:spLocks noGrp="1"/>
          </p:cNvSpPr>
          <p:nvPr>
            <p:ph type="dt" sz="half" idx="10"/>
          </p:nvPr>
        </p:nvSpPr>
        <p:spPr/>
        <p:txBody>
          <a:bodyPr/>
          <a:lstStyle/>
          <a:p>
            <a:fld id="{2994975E-BCEF-4391-BD3B-0CD9EB125C1E}" type="datetime1">
              <a:rPr lang="fr-FR" smtClean="0"/>
              <a:pPr/>
              <a:t>14/11/10</a:t>
            </a:fld>
            <a:endParaRPr lang="fr-FR"/>
          </a:p>
        </p:txBody>
      </p:sp>
      <p:sp>
        <p:nvSpPr>
          <p:cNvPr id="13" name="Espace réservé du numéro de diapositive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16292582-9FC8-4B1B-8456-B27CC842DEE2}" type="slidenum">
              <a:rPr lang="fr-FR" smtClean="0"/>
              <a:pPr/>
              <a:t>‹#›</a:t>
            </a:fld>
            <a:endParaRPr lang="fr-FR"/>
          </a:p>
        </p:txBody>
      </p:sp>
      <p:sp>
        <p:nvSpPr>
          <p:cNvPr id="14" name="Espace réservé du pied de page 13"/>
          <p:cNvSpPr>
            <a:spLocks noGrp="1"/>
          </p:cNvSpPr>
          <p:nvPr>
            <p:ph type="ftr" sz="quarter" idx="12"/>
          </p:nvPr>
        </p:nvSpPr>
        <p:spPr/>
        <p:txBody>
          <a:bodyPr/>
          <a:lstStyle/>
          <a:p>
            <a:endParaRPr lang="fr-F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CA" smtClean="0"/>
              <a:t>Cliquez et modifiez le titre</a:t>
            </a:r>
            <a:endParaRPr kumimoji="0" lang="en-US"/>
          </a:p>
        </p:txBody>
      </p:sp>
      <p:sp>
        <p:nvSpPr>
          <p:cNvPr id="9" name="Espace réservé du contenu 8"/>
          <p:cNvSpPr>
            <a:spLocks noGrp="1"/>
          </p:cNvSpPr>
          <p:nvPr>
            <p:ph sz="quarter" idx="1"/>
          </p:nvPr>
        </p:nvSpPr>
        <p:spPr>
          <a:xfrm>
            <a:off x="609600" y="1589567"/>
            <a:ext cx="3886200" cy="4572000"/>
          </a:xfrm>
        </p:spPr>
        <p:txBody>
          <a:bodyPr/>
          <a:lstStyle/>
          <a:p>
            <a:pPr lvl="0" eaLnBrk="1" latinLnBrk="0" hangingPunct="1"/>
            <a:r>
              <a:rPr lang="fr-CA" smtClean="0"/>
              <a:t>Cliquez pour modifier les styles du texte du masque</a:t>
            </a:r>
          </a:p>
          <a:p>
            <a:pPr lvl="1" eaLnBrk="1" latinLnBrk="0" hangingPunct="1"/>
            <a:r>
              <a:rPr lang="fr-CA" smtClean="0"/>
              <a:t>Deuxième niveau</a:t>
            </a:r>
          </a:p>
          <a:p>
            <a:pPr lvl="2" eaLnBrk="1" latinLnBrk="0" hangingPunct="1"/>
            <a:r>
              <a:rPr lang="fr-CA" smtClean="0"/>
              <a:t>Troisième niveau</a:t>
            </a:r>
          </a:p>
          <a:p>
            <a:pPr lvl="3" eaLnBrk="1" latinLnBrk="0" hangingPunct="1"/>
            <a:r>
              <a:rPr lang="fr-CA" smtClean="0"/>
              <a:t>Quatrième niveau</a:t>
            </a:r>
          </a:p>
          <a:p>
            <a:pPr lvl="4" eaLnBrk="1" latinLnBrk="0" hangingPunct="1"/>
            <a:r>
              <a:rPr lang="fr-CA" smtClean="0"/>
              <a:t>Cinquième niveau</a:t>
            </a:r>
            <a:endParaRPr kumimoji="0" lang="en-US"/>
          </a:p>
        </p:txBody>
      </p:sp>
      <p:sp>
        <p:nvSpPr>
          <p:cNvPr id="11" name="Espace réservé du contenu 10"/>
          <p:cNvSpPr>
            <a:spLocks noGrp="1"/>
          </p:cNvSpPr>
          <p:nvPr>
            <p:ph sz="quarter" idx="2"/>
          </p:nvPr>
        </p:nvSpPr>
        <p:spPr>
          <a:xfrm>
            <a:off x="4844901" y="1589567"/>
            <a:ext cx="3886200" cy="4572000"/>
          </a:xfrm>
        </p:spPr>
        <p:txBody>
          <a:bodyPr/>
          <a:lstStyle/>
          <a:p>
            <a:pPr lvl="0" eaLnBrk="1" latinLnBrk="0" hangingPunct="1"/>
            <a:r>
              <a:rPr lang="fr-CA" smtClean="0"/>
              <a:t>Cliquez pour modifier les styles du texte du masque</a:t>
            </a:r>
          </a:p>
          <a:p>
            <a:pPr lvl="1" eaLnBrk="1" latinLnBrk="0" hangingPunct="1"/>
            <a:r>
              <a:rPr lang="fr-CA" smtClean="0"/>
              <a:t>Deuxième niveau</a:t>
            </a:r>
          </a:p>
          <a:p>
            <a:pPr lvl="2" eaLnBrk="1" latinLnBrk="0" hangingPunct="1"/>
            <a:r>
              <a:rPr lang="fr-CA" smtClean="0"/>
              <a:t>Troisième niveau</a:t>
            </a:r>
          </a:p>
          <a:p>
            <a:pPr lvl="3" eaLnBrk="1" latinLnBrk="0" hangingPunct="1"/>
            <a:r>
              <a:rPr lang="fr-CA" smtClean="0"/>
              <a:t>Quatrième niveau</a:t>
            </a:r>
          </a:p>
          <a:p>
            <a:pPr lvl="4" eaLnBrk="1" latinLnBrk="0" hangingPunct="1"/>
            <a:r>
              <a:rPr lang="fr-CA" smtClean="0"/>
              <a:t>Cinquième niveau</a:t>
            </a:r>
            <a:endParaRPr kumimoji="0" lang="en-US"/>
          </a:p>
        </p:txBody>
      </p:sp>
      <p:sp>
        <p:nvSpPr>
          <p:cNvPr id="8" name="Espace réservé de la date 7"/>
          <p:cNvSpPr>
            <a:spLocks noGrp="1"/>
          </p:cNvSpPr>
          <p:nvPr>
            <p:ph type="dt" sz="half" idx="15"/>
          </p:nvPr>
        </p:nvSpPr>
        <p:spPr/>
        <p:txBody>
          <a:bodyPr rtlCol="0"/>
          <a:lstStyle/>
          <a:p>
            <a:fld id="{25A655EB-2CE9-4B4D-B32A-737FE615B8D4}" type="datetimeFigureOut">
              <a:rPr lang="fr-FR" smtClean="0"/>
              <a:pPr/>
              <a:t>14/11/10</a:t>
            </a:fld>
            <a:endParaRPr lang="fr-FR"/>
          </a:p>
        </p:txBody>
      </p:sp>
      <p:sp>
        <p:nvSpPr>
          <p:cNvPr id="10" name="Espace réservé du numéro de diapositive 9"/>
          <p:cNvSpPr>
            <a:spLocks noGrp="1"/>
          </p:cNvSpPr>
          <p:nvPr>
            <p:ph type="sldNum" sz="quarter" idx="16"/>
          </p:nvPr>
        </p:nvSpPr>
        <p:spPr/>
        <p:txBody>
          <a:bodyPr rtlCol="0"/>
          <a:lstStyle/>
          <a:p>
            <a:fld id="{F52292B8-7F20-AA45-9E0B-5DC767CDE965}" type="slidenum">
              <a:rPr lang="fr-FR" smtClean="0"/>
              <a:pPr/>
              <a:t>‹#›</a:t>
            </a:fld>
            <a:endParaRPr lang="fr-FR"/>
          </a:p>
        </p:txBody>
      </p:sp>
      <p:sp>
        <p:nvSpPr>
          <p:cNvPr id="12" name="Espace réservé du pied de page 11"/>
          <p:cNvSpPr>
            <a:spLocks noGrp="1"/>
          </p:cNvSpPr>
          <p:nvPr>
            <p:ph type="ftr" sz="quarter" idx="17"/>
          </p:nvPr>
        </p:nvSpPr>
        <p:spPr/>
        <p:txBody>
          <a:bodyPr rtlCol="0"/>
          <a:lstStyle/>
          <a:p>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533400" y="273050"/>
            <a:ext cx="8153400" cy="869950"/>
          </a:xfrm>
        </p:spPr>
        <p:txBody>
          <a:bodyPr anchor="ctr"/>
          <a:lstStyle>
            <a:lvl1pPr>
              <a:defRPr/>
            </a:lvl1pPr>
          </a:lstStyle>
          <a:p>
            <a:r>
              <a:rPr kumimoji="0" lang="fr-CA" smtClean="0"/>
              <a:t>Cliquez et modifiez le titre</a:t>
            </a:r>
            <a:endParaRPr kumimoji="0" lang="en-US"/>
          </a:p>
        </p:txBody>
      </p:sp>
      <p:sp>
        <p:nvSpPr>
          <p:cNvPr id="11" name="Espace réservé du contenu 10"/>
          <p:cNvSpPr>
            <a:spLocks noGrp="1"/>
          </p:cNvSpPr>
          <p:nvPr>
            <p:ph sz="quarter" idx="2"/>
          </p:nvPr>
        </p:nvSpPr>
        <p:spPr>
          <a:xfrm>
            <a:off x="609600" y="2438400"/>
            <a:ext cx="3886200" cy="3581400"/>
          </a:xfrm>
        </p:spPr>
        <p:txBody>
          <a:bodyPr/>
          <a:lstStyle/>
          <a:p>
            <a:pPr lvl="0" eaLnBrk="1" latinLnBrk="0" hangingPunct="1"/>
            <a:r>
              <a:rPr lang="fr-CA" smtClean="0"/>
              <a:t>Cliquez pour modifier les styles du texte du masque</a:t>
            </a:r>
          </a:p>
          <a:p>
            <a:pPr lvl="1" eaLnBrk="1" latinLnBrk="0" hangingPunct="1"/>
            <a:r>
              <a:rPr lang="fr-CA" smtClean="0"/>
              <a:t>Deuxième niveau</a:t>
            </a:r>
          </a:p>
          <a:p>
            <a:pPr lvl="2" eaLnBrk="1" latinLnBrk="0" hangingPunct="1"/>
            <a:r>
              <a:rPr lang="fr-CA" smtClean="0"/>
              <a:t>Troisième niveau</a:t>
            </a:r>
          </a:p>
          <a:p>
            <a:pPr lvl="3" eaLnBrk="1" latinLnBrk="0" hangingPunct="1"/>
            <a:r>
              <a:rPr lang="fr-CA" smtClean="0"/>
              <a:t>Quatrième niveau</a:t>
            </a:r>
          </a:p>
          <a:p>
            <a:pPr lvl="4" eaLnBrk="1" latinLnBrk="0" hangingPunct="1"/>
            <a:r>
              <a:rPr lang="fr-CA" smtClean="0"/>
              <a:t>Cinquième niveau</a:t>
            </a:r>
            <a:endParaRPr kumimoji="0" lang="en-US"/>
          </a:p>
        </p:txBody>
      </p:sp>
      <p:sp>
        <p:nvSpPr>
          <p:cNvPr id="13" name="Espace réservé du contenu 12"/>
          <p:cNvSpPr>
            <a:spLocks noGrp="1"/>
          </p:cNvSpPr>
          <p:nvPr>
            <p:ph sz="quarter" idx="4"/>
          </p:nvPr>
        </p:nvSpPr>
        <p:spPr>
          <a:xfrm>
            <a:off x="4800600" y="2438400"/>
            <a:ext cx="3886200" cy="3581400"/>
          </a:xfrm>
        </p:spPr>
        <p:txBody>
          <a:bodyPr/>
          <a:lstStyle/>
          <a:p>
            <a:pPr lvl="0" eaLnBrk="1" latinLnBrk="0" hangingPunct="1"/>
            <a:r>
              <a:rPr lang="fr-CA" smtClean="0"/>
              <a:t>Cliquez pour modifier les styles du texte du masque</a:t>
            </a:r>
          </a:p>
          <a:p>
            <a:pPr lvl="1" eaLnBrk="1" latinLnBrk="0" hangingPunct="1"/>
            <a:r>
              <a:rPr lang="fr-CA" smtClean="0"/>
              <a:t>Deuxième niveau</a:t>
            </a:r>
          </a:p>
          <a:p>
            <a:pPr lvl="2" eaLnBrk="1" latinLnBrk="0" hangingPunct="1"/>
            <a:r>
              <a:rPr lang="fr-CA" smtClean="0"/>
              <a:t>Troisième niveau</a:t>
            </a:r>
          </a:p>
          <a:p>
            <a:pPr lvl="3" eaLnBrk="1" latinLnBrk="0" hangingPunct="1"/>
            <a:r>
              <a:rPr lang="fr-CA" smtClean="0"/>
              <a:t>Quatrième niveau</a:t>
            </a:r>
          </a:p>
          <a:p>
            <a:pPr lvl="4" eaLnBrk="1" latinLnBrk="0" hangingPunct="1"/>
            <a:r>
              <a:rPr lang="fr-CA" smtClean="0"/>
              <a:t>Cinquième niveau</a:t>
            </a:r>
            <a:endParaRPr kumimoji="0" lang="en-US"/>
          </a:p>
        </p:txBody>
      </p:sp>
      <p:sp>
        <p:nvSpPr>
          <p:cNvPr id="10" name="Espace réservé de la date 9"/>
          <p:cNvSpPr>
            <a:spLocks noGrp="1"/>
          </p:cNvSpPr>
          <p:nvPr>
            <p:ph type="dt" sz="half" idx="15"/>
          </p:nvPr>
        </p:nvSpPr>
        <p:spPr/>
        <p:txBody>
          <a:bodyPr rtlCol="0"/>
          <a:lstStyle/>
          <a:p>
            <a:fld id="{25A655EB-2CE9-4B4D-B32A-737FE615B8D4}" type="datetimeFigureOut">
              <a:rPr lang="fr-FR" smtClean="0"/>
              <a:pPr/>
              <a:t>14/11/10</a:t>
            </a:fld>
            <a:endParaRPr lang="fr-FR"/>
          </a:p>
        </p:txBody>
      </p:sp>
      <p:sp>
        <p:nvSpPr>
          <p:cNvPr id="12" name="Espace réservé du numéro de diapositive 11"/>
          <p:cNvSpPr>
            <a:spLocks noGrp="1"/>
          </p:cNvSpPr>
          <p:nvPr>
            <p:ph type="sldNum" sz="quarter" idx="16"/>
          </p:nvPr>
        </p:nvSpPr>
        <p:spPr/>
        <p:txBody>
          <a:bodyPr rtlCol="0"/>
          <a:lstStyle/>
          <a:p>
            <a:fld id="{F52292B8-7F20-AA45-9E0B-5DC767CDE965}" type="slidenum">
              <a:rPr lang="fr-FR" smtClean="0"/>
              <a:pPr/>
              <a:t>‹#›</a:t>
            </a:fld>
            <a:endParaRPr lang="fr-FR"/>
          </a:p>
        </p:txBody>
      </p:sp>
      <p:sp>
        <p:nvSpPr>
          <p:cNvPr id="14" name="Espace réservé du pied de page 13"/>
          <p:cNvSpPr>
            <a:spLocks noGrp="1"/>
          </p:cNvSpPr>
          <p:nvPr>
            <p:ph type="ftr" sz="quarter" idx="17"/>
          </p:nvPr>
        </p:nvSpPr>
        <p:spPr/>
        <p:txBody>
          <a:bodyPr rtlCol="0"/>
          <a:lstStyle/>
          <a:p>
            <a:endParaRPr lang="fr-FR"/>
          </a:p>
        </p:txBody>
      </p:sp>
      <p:sp>
        <p:nvSpPr>
          <p:cNvPr id="16" name="Espace réservé du texte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fr-CA" smtClean="0"/>
              <a:t>Cliquez pour modifier les styles du texte du masque</a:t>
            </a:r>
          </a:p>
        </p:txBody>
      </p:sp>
      <p:sp>
        <p:nvSpPr>
          <p:cNvPr id="15" name="Espace réservé du texte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fr-CA" smtClean="0"/>
              <a:t>Cliquez pour modifier les styles du texte du masque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CA" smtClean="0"/>
              <a:t>Cliquez et modifiez le titre</a:t>
            </a:r>
            <a:endParaRPr kumimoji="0" lang="en-US"/>
          </a:p>
        </p:txBody>
      </p:sp>
      <p:sp>
        <p:nvSpPr>
          <p:cNvPr id="3" name="Espace réservé de la date 2"/>
          <p:cNvSpPr>
            <a:spLocks noGrp="1"/>
          </p:cNvSpPr>
          <p:nvPr>
            <p:ph type="dt" sz="half" idx="10"/>
          </p:nvPr>
        </p:nvSpPr>
        <p:spPr/>
        <p:txBody>
          <a:bodyPr/>
          <a:lstStyle/>
          <a:p>
            <a:fld id="{25A655EB-2CE9-4B4D-B32A-737FE615B8D4}" type="datetimeFigureOut">
              <a:rPr lang="fr-FR" smtClean="0"/>
              <a:pPr/>
              <a:t>14/11/10</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lvl1pPr>
              <a:defRPr>
                <a:solidFill>
                  <a:srgbClr val="FFFFFF"/>
                </a:solidFill>
              </a:defRPr>
            </a:lvl1pPr>
          </a:lstStyle>
          <a:p>
            <a:fld id="{F52292B8-7F20-AA45-9E0B-5DC767CDE965}" type="slidenum">
              <a:rPr lang="fr-FR" smtClean="0"/>
              <a:pPr/>
              <a:t>‹#›</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25A655EB-2CE9-4B4D-B32A-737FE615B8D4}" type="datetimeFigureOut">
              <a:rPr lang="fr-FR" smtClean="0"/>
              <a:pPr/>
              <a:t>14/11/10</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a:xfrm>
            <a:off x="0" y="6248400"/>
            <a:ext cx="533400" cy="381000"/>
          </a:xfrm>
        </p:spPr>
        <p:txBody>
          <a:bodyPr/>
          <a:lstStyle>
            <a:lvl1pPr>
              <a:defRPr>
                <a:solidFill>
                  <a:schemeClr val="tx2"/>
                </a:solidFill>
              </a:defRPr>
            </a:lvl1pPr>
          </a:lstStyle>
          <a:p>
            <a:fld id="{F52292B8-7F20-AA45-9E0B-5DC767CDE965}" type="slidenum">
              <a:rPr lang="fr-FR" smtClean="0"/>
              <a:pPr/>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0" y="273050"/>
            <a:ext cx="8077200" cy="869950"/>
          </a:xfrm>
        </p:spPr>
        <p:txBody>
          <a:bodyPr anchor="ctr"/>
          <a:lstStyle>
            <a:lvl1pPr algn="l">
              <a:buNone/>
              <a:defRPr sz="4400" b="0"/>
            </a:lvl1pPr>
          </a:lstStyle>
          <a:p>
            <a:r>
              <a:rPr kumimoji="0" lang="fr-CA" smtClean="0"/>
              <a:t>Cliquez et modifiez le titre</a:t>
            </a:r>
            <a:endParaRPr kumimoji="0" lang="en-US"/>
          </a:p>
        </p:txBody>
      </p:sp>
      <p:sp>
        <p:nvSpPr>
          <p:cNvPr id="5" name="Espace réservé de la date 4"/>
          <p:cNvSpPr>
            <a:spLocks noGrp="1"/>
          </p:cNvSpPr>
          <p:nvPr>
            <p:ph type="dt" sz="half" idx="10"/>
          </p:nvPr>
        </p:nvSpPr>
        <p:spPr/>
        <p:txBody>
          <a:bodyPr/>
          <a:lstStyle/>
          <a:p>
            <a:fld id="{25A655EB-2CE9-4B4D-B32A-737FE615B8D4}" type="datetimeFigureOut">
              <a:rPr lang="fr-FR" smtClean="0"/>
              <a:pPr/>
              <a:t>14/11/10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lvl1pPr>
              <a:defRPr>
                <a:solidFill>
                  <a:srgbClr val="FFFFFF"/>
                </a:solidFill>
              </a:defRPr>
            </a:lvl1pPr>
          </a:lstStyle>
          <a:p>
            <a:fld id="{F52292B8-7F20-AA45-9E0B-5DC767CDE965}" type="slidenum">
              <a:rPr lang="fr-FR" smtClean="0"/>
              <a:pPr/>
              <a:t>‹#›</a:t>
            </a:fld>
            <a:endParaRPr lang="fr-FR"/>
          </a:p>
        </p:txBody>
      </p:sp>
      <p:sp>
        <p:nvSpPr>
          <p:cNvPr id="3" name="Espace réservé du texte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fr-CA" smtClean="0"/>
              <a:t>Cliquez pour modifier les styles du texte du masque</a:t>
            </a:r>
          </a:p>
        </p:txBody>
      </p:sp>
      <p:sp>
        <p:nvSpPr>
          <p:cNvPr id="9" name="Espace réservé du contenu 8"/>
          <p:cNvSpPr>
            <a:spLocks noGrp="1"/>
          </p:cNvSpPr>
          <p:nvPr>
            <p:ph sz="quarter" idx="1"/>
          </p:nvPr>
        </p:nvSpPr>
        <p:spPr>
          <a:xfrm>
            <a:off x="2362200" y="1752600"/>
            <a:ext cx="6400800" cy="4419600"/>
          </a:xfrm>
        </p:spPr>
        <p:txBody>
          <a:bodyPr/>
          <a:lstStyle/>
          <a:p>
            <a:pPr lvl="0" eaLnBrk="1" latinLnBrk="0" hangingPunct="1"/>
            <a:r>
              <a:rPr lang="fr-CA" smtClean="0"/>
              <a:t>Cliquez pour modifier les styles du texte du masque</a:t>
            </a:r>
          </a:p>
          <a:p>
            <a:pPr lvl="1" eaLnBrk="1" latinLnBrk="0" hangingPunct="1"/>
            <a:r>
              <a:rPr lang="fr-CA" smtClean="0"/>
              <a:t>Deuxième niveau</a:t>
            </a:r>
          </a:p>
          <a:p>
            <a:pPr lvl="2" eaLnBrk="1" latinLnBrk="0" hangingPunct="1"/>
            <a:r>
              <a:rPr lang="fr-CA" smtClean="0"/>
              <a:t>Troisième niveau</a:t>
            </a:r>
          </a:p>
          <a:p>
            <a:pPr lvl="3" eaLnBrk="1" latinLnBrk="0" hangingPunct="1"/>
            <a:r>
              <a:rPr lang="fr-CA" smtClean="0"/>
              <a:t>Quatrième niveau</a:t>
            </a:r>
          </a:p>
          <a:p>
            <a:pPr lvl="4" eaLnBrk="1" latinLnBrk="0" hangingPunct="1"/>
            <a:r>
              <a:rPr lang="fr-CA" smtClean="0"/>
              <a:t>Cinquième niveau</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Image avec légende">
    <p:bg>
      <p:bgRef idx="1003">
        <a:schemeClr val="bg2"/>
      </p:bgRef>
    </p:bg>
    <p:spTree>
      <p:nvGrpSpPr>
        <p:cNvPr id="1" name=""/>
        <p:cNvGrpSpPr/>
        <p:nvPr/>
      </p:nvGrpSpPr>
      <p:grpSpPr>
        <a:xfrm>
          <a:off x="0" y="0"/>
          <a:ext cx="0" cy="0"/>
          <a:chOff x="0" y="0"/>
          <a:chExt cx="0" cy="0"/>
        </a:xfrm>
      </p:grpSpPr>
      <p:sp>
        <p:nvSpPr>
          <p:cNvPr id="4" name="Espace réservé du texte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fr-CA" smtClean="0"/>
              <a:t>Cliquez pour modifier les styles du texte du masque</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r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fr-CA" smtClean="0"/>
              <a:t>Cliquez et modifiez le titre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Espace réservé de la date 11"/>
          <p:cNvSpPr>
            <a:spLocks noGrp="1"/>
          </p:cNvSpPr>
          <p:nvPr>
            <p:ph type="dt" sz="half" idx="10"/>
          </p:nvPr>
        </p:nvSpPr>
        <p:spPr>
          <a:xfrm>
            <a:off x="6248400" y="6248400"/>
            <a:ext cx="2667000" cy="365125"/>
          </a:xfrm>
        </p:spPr>
        <p:txBody>
          <a:bodyPr rtlCol="0"/>
          <a:lstStyle/>
          <a:p>
            <a:fld id="{25A655EB-2CE9-4B4D-B32A-737FE615B8D4}" type="datetimeFigureOut">
              <a:rPr lang="fr-FR" smtClean="0"/>
              <a:pPr/>
              <a:t>14/11/10</a:t>
            </a:fld>
            <a:endParaRPr lang="fr-FR"/>
          </a:p>
        </p:txBody>
      </p:sp>
      <p:sp>
        <p:nvSpPr>
          <p:cNvPr id="13" name="Espace réservé du numéro de diapositive 12"/>
          <p:cNvSpPr>
            <a:spLocks noGrp="1"/>
          </p:cNvSpPr>
          <p:nvPr>
            <p:ph type="sldNum" sz="quarter" idx="11"/>
          </p:nvPr>
        </p:nvSpPr>
        <p:spPr>
          <a:xfrm>
            <a:off x="0" y="4667249"/>
            <a:ext cx="1447800" cy="663578"/>
          </a:xfrm>
        </p:spPr>
        <p:txBody>
          <a:bodyPr rtlCol="0"/>
          <a:lstStyle>
            <a:lvl1pPr>
              <a:defRPr sz="2800"/>
            </a:lvl1pPr>
          </a:lstStyle>
          <a:p>
            <a:fld id="{F52292B8-7F20-AA45-9E0B-5DC767CDE965}" type="slidenum">
              <a:rPr lang="fr-FR" smtClean="0"/>
              <a:pPr/>
              <a:t>‹#›</a:t>
            </a:fld>
            <a:endParaRPr lang="fr-FR"/>
          </a:p>
        </p:txBody>
      </p:sp>
      <p:sp>
        <p:nvSpPr>
          <p:cNvPr id="14" name="Espace réservé du pied de page 13"/>
          <p:cNvSpPr>
            <a:spLocks noGrp="1"/>
          </p:cNvSpPr>
          <p:nvPr>
            <p:ph type="ftr" sz="quarter" idx="12"/>
          </p:nvPr>
        </p:nvSpPr>
        <p:spPr>
          <a:xfrm>
            <a:off x="1600200" y="6248206"/>
            <a:ext cx="4572000" cy="365125"/>
          </a:xfrm>
        </p:spPr>
        <p:txBody>
          <a:bodyPr rtlCol="0"/>
          <a:lstStyle/>
          <a:p>
            <a:endParaRPr lang="fr-FR"/>
          </a:p>
        </p:txBody>
      </p:sp>
      <p:sp>
        <p:nvSpPr>
          <p:cNvPr id="3" name="Espace réservé pour une image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fr-CA" smtClean="0"/>
              <a:t>Cliquez sur l'icône pour ajouter une image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4" Type="http://schemas.openxmlformats.org/officeDocument/2006/relationships/slideLayout" Target="../slideLayouts/slideLayout4.xml"/><Relationship Id="rId10" Type="http://schemas.openxmlformats.org/officeDocument/2006/relationships/slideLayout" Target="../slideLayouts/slideLayout10.xml"/><Relationship Id="rId5" Type="http://schemas.openxmlformats.org/officeDocument/2006/relationships/slideLayout" Target="../slideLayouts/slideLayout5.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2" name="Espace réservé du titre 21"/>
          <p:cNvSpPr>
            <a:spLocks noGrp="1"/>
          </p:cNvSpPr>
          <p:nvPr>
            <p:ph type="title"/>
          </p:nvPr>
        </p:nvSpPr>
        <p:spPr>
          <a:xfrm>
            <a:off x="609600" y="228600"/>
            <a:ext cx="8153400" cy="990600"/>
          </a:xfrm>
          <a:prstGeom prst="rect">
            <a:avLst/>
          </a:prstGeom>
        </p:spPr>
        <p:txBody>
          <a:bodyPr vert="horz" anchor="ctr">
            <a:normAutofit/>
          </a:bodyPr>
          <a:lstStyle/>
          <a:p>
            <a:r>
              <a:rPr kumimoji="0" lang="fr-CA" smtClean="0"/>
              <a:t>Cliquez et modifiez le titre</a:t>
            </a:r>
            <a:endParaRPr kumimoji="0" lang="en-US"/>
          </a:p>
        </p:txBody>
      </p:sp>
      <p:sp>
        <p:nvSpPr>
          <p:cNvPr id="13" name="Espace réservé du texte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fr-CA" smtClean="0"/>
              <a:t>Cliquez pour modifier les styles du texte du masque</a:t>
            </a:r>
          </a:p>
          <a:p>
            <a:pPr lvl="1" eaLnBrk="1" latinLnBrk="0" hangingPunct="1"/>
            <a:r>
              <a:rPr kumimoji="0" lang="fr-CA" smtClean="0"/>
              <a:t>Deuxième niveau</a:t>
            </a:r>
          </a:p>
          <a:p>
            <a:pPr lvl="2" eaLnBrk="1" latinLnBrk="0" hangingPunct="1"/>
            <a:r>
              <a:rPr kumimoji="0" lang="fr-CA" smtClean="0"/>
              <a:t>Troisième niveau</a:t>
            </a:r>
          </a:p>
          <a:p>
            <a:pPr lvl="3" eaLnBrk="1" latinLnBrk="0" hangingPunct="1"/>
            <a:r>
              <a:rPr kumimoji="0" lang="fr-CA" smtClean="0"/>
              <a:t>Quatrième niveau</a:t>
            </a:r>
          </a:p>
          <a:p>
            <a:pPr lvl="4" eaLnBrk="1" latinLnBrk="0" hangingPunct="1"/>
            <a:r>
              <a:rPr kumimoji="0" lang="fr-CA" smtClean="0"/>
              <a:t>Cinquième niveau</a:t>
            </a:r>
            <a:endParaRPr kumimoji="0" lang="en-US"/>
          </a:p>
        </p:txBody>
      </p:sp>
      <p:sp>
        <p:nvSpPr>
          <p:cNvPr id="14" name="Espace réservé de la date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25A655EB-2CE9-4B4D-B32A-737FE615B8D4}" type="datetimeFigureOut">
              <a:rPr lang="fr-FR" smtClean="0"/>
              <a:pPr/>
              <a:t>14/11/10</a:t>
            </a:fld>
            <a:endParaRPr lang="fr-FR"/>
          </a:p>
        </p:txBody>
      </p:sp>
      <p:sp>
        <p:nvSpPr>
          <p:cNvPr id="3" name="Espace réservé du pied de page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fr-F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Espace réservé du numéro de diapositive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F52292B8-7F20-AA45-9E0B-5DC767CDE965}" type="slidenum">
              <a:rPr lang="fr-FR" smtClean="0"/>
              <a:pPr/>
              <a:t>‹#›</a:t>
            </a:fld>
            <a:endParaRPr lang="fr-FR"/>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6" Type="http://schemas.microsoft.com/office/2007/relationships/diagramDrawing" Target="../diagrams/drawing1.xml"/><Relationship Id="rId4" Type="http://schemas.openxmlformats.org/officeDocument/2006/relationships/diagramQuickStyle" Target="../diagrams/quickStyle1.xml"/><Relationship Id="rId1" Type="http://schemas.openxmlformats.org/officeDocument/2006/relationships/slideLayout" Target="../slideLayouts/slideLayout2.xml"/><Relationship Id="rId2" Type="http://schemas.openxmlformats.org/officeDocument/2006/relationships/diagramData" Target="../diagrams/data1.xml"/><Relationship Id="rId3" Type="http://schemas.openxmlformats.org/officeDocument/2006/relationships/diagramLayout" Target="../diagrams/layout1.xml"/><Relationship Id="rId5" Type="http://schemas.openxmlformats.org/officeDocument/2006/relationships/diagramColors" Target="../diagrams/colors1.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b="1" dirty="0" smtClean="0"/>
              <a:t>Module B</a:t>
            </a:r>
            <a:endParaRPr lang="fr-FR" dirty="0"/>
          </a:p>
        </p:txBody>
      </p:sp>
      <p:sp>
        <p:nvSpPr>
          <p:cNvPr id="11" name="Espace réservé du texte 10"/>
          <p:cNvSpPr>
            <a:spLocks noGrp="1"/>
          </p:cNvSpPr>
          <p:nvPr>
            <p:ph type="body" idx="2"/>
          </p:nvPr>
        </p:nvSpPr>
        <p:spPr>
          <a:xfrm>
            <a:off x="609600" y="1752600"/>
            <a:ext cx="2006356" cy="4343400"/>
          </a:xfrm>
        </p:spPr>
        <p:txBody>
          <a:bodyPr>
            <a:noAutofit/>
          </a:bodyPr>
          <a:lstStyle/>
          <a:p>
            <a:r>
              <a:rPr lang="fr-FR" sz="2400" b="1" dirty="0" smtClean="0"/>
              <a:t>Les</a:t>
            </a:r>
            <a:r>
              <a:rPr lang="fr-FR" sz="2400" b="1" dirty="0" smtClean="0"/>
              <a:t> cellules et les systèmes organiques</a:t>
            </a:r>
            <a:endParaRPr lang="fr-FR" sz="2400" dirty="0"/>
          </a:p>
        </p:txBody>
      </p:sp>
      <p:sp>
        <p:nvSpPr>
          <p:cNvPr id="10" name="Espace réservé du contenu 9"/>
          <p:cNvSpPr>
            <a:spLocks noGrp="1"/>
          </p:cNvSpPr>
          <p:nvPr>
            <p:ph sz="quarter" idx="1"/>
          </p:nvPr>
        </p:nvSpPr>
        <p:spPr/>
        <p:txBody>
          <a:bodyPr/>
          <a:lstStyle/>
          <a:p>
            <a:endParaRPr lang="fr-FR"/>
          </a:p>
        </p:txBody>
      </p:sp>
      <p:pic>
        <p:nvPicPr>
          <p:cNvPr id="5" name="Image 4"/>
          <p:cNvPicPr>
            <a:picLocks noChangeAspect="1"/>
          </p:cNvPicPr>
          <p:nvPr/>
        </p:nvPicPr>
        <p:blipFill>
          <a:blip r:embed="rId2"/>
          <a:stretch>
            <a:fillRect/>
          </a:stretch>
        </p:blipFill>
        <p:spPr>
          <a:xfrm>
            <a:off x="3671349" y="1752600"/>
            <a:ext cx="3607831" cy="4421362"/>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La théorie cellulaire</a:t>
            </a:r>
            <a:endParaRPr lang="fr-FR" dirty="0"/>
          </a:p>
        </p:txBody>
      </p:sp>
      <p:graphicFrame>
        <p:nvGraphicFramePr>
          <p:cNvPr id="4" name="Espace réservé du contenu 3"/>
          <p:cNvGraphicFramePr>
            <a:graphicFrameLocks noGrp="1"/>
          </p:cNvGraphicFramePr>
          <p:nvPr>
            <p:ph sz="quarter" idx="1"/>
          </p:nvPr>
        </p:nvGraphicFramePr>
        <p:xfrm>
          <a:off x="612775" y="1600200"/>
          <a:ext cx="8153400" cy="4495800"/>
        </p:xfrm>
        <a:graphic>
          <a:graphicData uri="http://schemas.openxmlformats.org/drawingml/2006/diagram">
            <a: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Espace réservé du texte 4"/>
          <p:cNvSpPr>
            <a:spLocks noGrp="1"/>
          </p:cNvSpPr>
          <p:nvPr>
            <p:ph type="body" idx="1"/>
          </p:nvPr>
        </p:nvSpPr>
        <p:spPr/>
        <p:txBody>
          <a:bodyPr/>
          <a:lstStyle/>
          <a:p>
            <a:r>
              <a:rPr lang="fr-FR" dirty="0" smtClean="0"/>
              <a:t>Une machine qui fonctionne tellement bien que la plupart du temps, tu n’as même pas conscience de tout ce qui s’y passe!</a:t>
            </a:r>
            <a:endParaRPr lang="fr-FR" dirty="0"/>
          </a:p>
        </p:txBody>
      </p:sp>
      <p:sp>
        <p:nvSpPr>
          <p:cNvPr id="4" name="Titre 3"/>
          <p:cNvSpPr>
            <a:spLocks noGrp="1"/>
          </p:cNvSpPr>
          <p:nvPr>
            <p:ph type="title"/>
          </p:nvPr>
        </p:nvSpPr>
        <p:spPr/>
        <p:txBody>
          <a:bodyPr/>
          <a:lstStyle/>
          <a:p>
            <a:r>
              <a:rPr lang="fr-FR" dirty="0" smtClean="0"/>
              <a:t>Ton corps c’est une machine!</a:t>
            </a:r>
            <a:endParaRPr lang="fr-FR" dirty="0"/>
          </a:p>
        </p:txBody>
      </p:sp>
      <p:pic>
        <p:nvPicPr>
          <p:cNvPr id="7" name="Image 6"/>
          <p:cNvPicPr>
            <a:picLocks noChangeAspect="1"/>
          </p:cNvPicPr>
          <p:nvPr/>
        </p:nvPicPr>
        <p:blipFill>
          <a:blip r:embed="rId2"/>
          <a:stretch>
            <a:fillRect/>
          </a:stretch>
        </p:blipFill>
        <p:spPr>
          <a:xfrm>
            <a:off x="5850358" y="3853981"/>
            <a:ext cx="2243942" cy="2486094"/>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smtClean="0"/>
              <a:t>Les systèmes organiques</a:t>
            </a:r>
            <a:endParaRPr lang="fr-FR" dirty="0"/>
          </a:p>
        </p:txBody>
      </p:sp>
      <p:sp>
        <p:nvSpPr>
          <p:cNvPr id="5" name="Espace réservé du contenu 4"/>
          <p:cNvSpPr>
            <a:spLocks noGrp="1"/>
          </p:cNvSpPr>
          <p:nvPr>
            <p:ph sz="quarter" idx="1"/>
          </p:nvPr>
        </p:nvSpPr>
        <p:spPr/>
        <p:txBody>
          <a:bodyPr/>
          <a:lstStyle/>
          <a:p>
            <a:endParaRPr lang="fr-FR" dirty="0" smtClean="0">
              <a:solidFill>
                <a:schemeClr val="accent1">
                  <a:lumMod val="50000"/>
                </a:schemeClr>
              </a:solidFill>
            </a:endParaRPr>
          </a:p>
          <a:p>
            <a:endParaRPr lang="fr-FR" dirty="0" smtClean="0">
              <a:solidFill>
                <a:schemeClr val="accent1">
                  <a:lumMod val="50000"/>
                </a:schemeClr>
              </a:solidFill>
            </a:endParaRPr>
          </a:p>
          <a:p>
            <a:r>
              <a:rPr lang="fr-FR" dirty="0" smtClean="0">
                <a:solidFill>
                  <a:schemeClr val="accent1">
                    <a:lumMod val="50000"/>
                  </a:schemeClr>
                </a:solidFill>
              </a:rPr>
              <a:t>Connais-tu les systèmes de TA machine ?</a:t>
            </a:r>
          </a:p>
          <a:p>
            <a:endParaRPr lang="fr-FR" dirty="0" smtClean="0">
              <a:solidFill>
                <a:schemeClr val="accent1">
                  <a:lumMod val="50000"/>
                </a:schemeClr>
              </a:solidFill>
            </a:endParaRPr>
          </a:p>
          <a:p>
            <a:endParaRPr lang="fr-FR" dirty="0" smtClean="0">
              <a:solidFill>
                <a:schemeClr val="accent1">
                  <a:lumMod val="50000"/>
                </a:schemeClr>
              </a:solidFill>
            </a:endParaRPr>
          </a:p>
          <a:p>
            <a:endParaRPr lang="fr-FR" dirty="0">
              <a:solidFill>
                <a:schemeClr val="accent1">
                  <a:lumMod val="50000"/>
                </a:schemeClr>
              </a:solidFill>
            </a:endParaRPr>
          </a:p>
        </p:txBody>
      </p:sp>
      <p:sp>
        <p:nvSpPr>
          <p:cNvPr id="6" name="Espace réservé du contenu 5"/>
          <p:cNvSpPr>
            <a:spLocks noGrp="1"/>
          </p:cNvSpPr>
          <p:nvPr>
            <p:ph sz="quarter" idx="2"/>
          </p:nvPr>
        </p:nvSpPr>
        <p:spPr/>
        <p:txBody>
          <a:bodyPr/>
          <a:lstStyle/>
          <a:p>
            <a:r>
              <a:rPr lang="fr-FR" dirty="0" smtClean="0">
                <a:solidFill>
                  <a:schemeClr val="accent1">
                    <a:lumMod val="50000"/>
                  </a:schemeClr>
                </a:solidFill>
              </a:rPr>
              <a:t>Le système circulatoire</a:t>
            </a:r>
          </a:p>
          <a:p>
            <a:endParaRPr lang="fr-FR" sz="1050" dirty="0" smtClean="0">
              <a:solidFill>
                <a:schemeClr val="accent1">
                  <a:lumMod val="50000"/>
                </a:schemeClr>
              </a:solidFill>
            </a:endParaRPr>
          </a:p>
          <a:p>
            <a:r>
              <a:rPr lang="fr-FR" dirty="0" smtClean="0">
                <a:solidFill>
                  <a:schemeClr val="accent1">
                    <a:lumMod val="50000"/>
                  </a:schemeClr>
                </a:solidFill>
              </a:rPr>
              <a:t>Le système digestif</a:t>
            </a:r>
          </a:p>
          <a:p>
            <a:endParaRPr lang="fr-FR" sz="1050" dirty="0" smtClean="0">
              <a:solidFill>
                <a:schemeClr val="accent1">
                  <a:lumMod val="50000"/>
                </a:schemeClr>
              </a:solidFill>
            </a:endParaRPr>
          </a:p>
          <a:p>
            <a:r>
              <a:rPr lang="fr-FR" dirty="0" smtClean="0">
                <a:solidFill>
                  <a:schemeClr val="accent1">
                    <a:lumMod val="50000"/>
                  </a:schemeClr>
                </a:solidFill>
              </a:rPr>
              <a:t>Le système nerveux</a:t>
            </a:r>
          </a:p>
          <a:p>
            <a:endParaRPr lang="fr-FR" sz="1050" dirty="0" smtClean="0">
              <a:solidFill>
                <a:schemeClr val="accent1">
                  <a:lumMod val="50000"/>
                </a:schemeClr>
              </a:solidFill>
            </a:endParaRPr>
          </a:p>
          <a:p>
            <a:r>
              <a:rPr lang="fr-FR" dirty="0" smtClean="0">
                <a:solidFill>
                  <a:schemeClr val="accent1">
                    <a:lumMod val="50000"/>
                  </a:schemeClr>
                </a:solidFill>
              </a:rPr>
              <a:t>Le système respiratoire</a:t>
            </a:r>
          </a:p>
          <a:p>
            <a:endParaRPr lang="fr-FR" sz="1050" dirty="0" smtClean="0">
              <a:solidFill>
                <a:schemeClr val="accent1">
                  <a:lumMod val="50000"/>
                </a:schemeClr>
              </a:solidFill>
            </a:endParaRPr>
          </a:p>
          <a:p>
            <a:r>
              <a:rPr lang="fr-FR" dirty="0" smtClean="0">
                <a:solidFill>
                  <a:schemeClr val="accent1">
                    <a:lumMod val="50000"/>
                  </a:schemeClr>
                </a:solidFill>
              </a:rPr>
              <a:t>Le système urinaire</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6">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6">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 calcmode="lin" valueType="num">
                                      <p:cBhvr>
                                        <p:cTn id="15" dur="1000" fill="hold"/>
                                        <p:tgtEl>
                                          <p:spTgt spid="6">
                                            <p:txEl>
                                              <p:pRg st="2" end="2"/>
                                            </p:txEl>
                                          </p:spTgt>
                                        </p:tgtEl>
                                        <p:attrNameLst>
                                          <p:attrName>ppt_w</p:attrName>
                                        </p:attrNameLst>
                                      </p:cBhvr>
                                      <p:tavLst>
                                        <p:tav tm="0">
                                          <p:val>
                                            <p:fltVal val="0"/>
                                          </p:val>
                                        </p:tav>
                                        <p:tav tm="100000">
                                          <p:val>
                                            <p:strVal val="#ppt_w"/>
                                          </p:val>
                                        </p:tav>
                                      </p:tavLst>
                                    </p:anim>
                                    <p:anim calcmode="lin" valueType="num">
                                      <p:cBhvr>
                                        <p:cTn id="16" dur="1000" fill="hold"/>
                                        <p:tgtEl>
                                          <p:spTgt spid="6">
                                            <p:txEl>
                                              <p:pRg st="2" end="2"/>
                                            </p:txEl>
                                          </p:spTgt>
                                        </p:tgtEl>
                                        <p:attrNameLst>
                                          <p:attrName>ppt_h</p:attrName>
                                        </p:attrNameLst>
                                      </p:cBhvr>
                                      <p:tavLst>
                                        <p:tav tm="0">
                                          <p:val>
                                            <p:fltVal val="0"/>
                                          </p:val>
                                        </p:tav>
                                        <p:tav tm="100000">
                                          <p:val>
                                            <p:strVal val="#ppt_h"/>
                                          </p:val>
                                        </p:tav>
                                      </p:tavLst>
                                    </p:anim>
                                    <p:anim calcmode="lin" valueType="num">
                                      <p:cBhvr>
                                        <p:cTn id="17" dur="1000" fill="hold"/>
                                        <p:tgtEl>
                                          <p:spTgt spid="6">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6">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 calcmode="lin" valueType="num">
                                      <p:cBhvr>
                                        <p:cTn id="23" dur="1000" fill="hold"/>
                                        <p:tgtEl>
                                          <p:spTgt spid="6">
                                            <p:txEl>
                                              <p:pRg st="4" end="4"/>
                                            </p:txEl>
                                          </p:spTgt>
                                        </p:tgtEl>
                                        <p:attrNameLst>
                                          <p:attrName>ppt_w</p:attrName>
                                        </p:attrNameLst>
                                      </p:cBhvr>
                                      <p:tavLst>
                                        <p:tav tm="0">
                                          <p:val>
                                            <p:fltVal val="0"/>
                                          </p:val>
                                        </p:tav>
                                        <p:tav tm="100000">
                                          <p:val>
                                            <p:strVal val="#ppt_w"/>
                                          </p:val>
                                        </p:tav>
                                      </p:tavLst>
                                    </p:anim>
                                    <p:anim calcmode="lin" valueType="num">
                                      <p:cBhvr>
                                        <p:cTn id="24" dur="1000" fill="hold"/>
                                        <p:tgtEl>
                                          <p:spTgt spid="6">
                                            <p:txEl>
                                              <p:pRg st="4" end="4"/>
                                            </p:txEl>
                                          </p:spTgt>
                                        </p:tgtEl>
                                        <p:attrNameLst>
                                          <p:attrName>ppt_h</p:attrName>
                                        </p:attrNameLst>
                                      </p:cBhvr>
                                      <p:tavLst>
                                        <p:tav tm="0">
                                          <p:val>
                                            <p:fltVal val="0"/>
                                          </p:val>
                                        </p:tav>
                                        <p:tav tm="100000">
                                          <p:val>
                                            <p:strVal val="#ppt_h"/>
                                          </p:val>
                                        </p:tav>
                                      </p:tavLst>
                                    </p:anim>
                                    <p:anim calcmode="lin" valueType="num">
                                      <p:cBhvr>
                                        <p:cTn id="25" dur="1000" fill="hold"/>
                                        <p:tgtEl>
                                          <p:spTgt spid="6">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6">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p:stCondLst>
                        <p:cond delay="indefinite"/>
                      </p:stCondLst>
                      <p:childTnLst>
                        <p:par>
                          <p:cTn id="28" fill="hold">
                            <p:stCondLst>
                              <p:cond delay="0"/>
                            </p:stCondLst>
                            <p:childTnLst>
                              <p:par>
                                <p:cTn id="29" presetID="15" presetClass="entr" presetSubtype="0" fill="hold" grpId="0"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anim calcmode="lin" valueType="num">
                                      <p:cBhvr>
                                        <p:cTn id="31" dur="1000" fill="hold"/>
                                        <p:tgtEl>
                                          <p:spTgt spid="6">
                                            <p:txEl>
                                              <p:pRg st="6" end="6"/>
                                            </p:txEl>
                                          </p:spTgt>
                                        </p:tgtEl>
                                        <p:attrNameLst>
                                          <p:attrName>ppt_w</p:attrName>
                                        </p:attrNameLst>
                                      </p:cBhvr>
                                      <p:tavLst>
                                        <p:tav tm="0">
                                          <p:val>
                                            <p:fltVal val="0"/>
                                          </p:val>
                                        </p:tav>
                                        <p:tav tm="100000">
                                          <p:val>
                                            <p:strVal val="#ppt_w"/>
                                          </p:val>
                                        </p:tav>
                                      </p:tavLst>
                                    </p:anim>
                                    <p:anim calcmode="lin" valueType="num">
                                      <p:cBhvr>
                                        <p:cTn id="32" dur="1000" fill="hold"/>
                                        <p:tgtEl>
                                          <p:spTgt spid="6">
                                            <p:txEl>
                                              <p:pRg st="6" end="6"/>
                                            </p:txEl>
                                          </p:spTgt>
                                        </p:tgtEl>
                                        <p:attrNameLst>
                                          <p:attrName>ppt_h</p:attrName>
                                        </p:attrNameLst>
                                      </p:cBhvr>
                                      <p:tavLst>
                                        <p:tav tm="0">
                                          <p:val>
                                            <p:fltVal val="0"/>
                                          </p:val>
                                        </p:tav>
                                        <p:tav tm="100000">
                                          <p:val>
                                            <p:strVal val="#ppt_h"/>
                                          </p:val>
                                        </p:tav>
                                      </p:tavLst>
                                    </p:anim>
                                    <p:anim calcmode="lin" valueType="num">
                                      <p:cBhvr>
                                        <p:cTn id="33" dur="1000" fill="hold"/>
                                        <p:tgtEl>
                                          <p:spTgt spid="6">
                                            <p:txEl>
                                              <p:pRg st="6" end="6"/>
                                            </p:txEl>
                                          </p:spTgt>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6">
                                            <p:txEl>
                                              <p:pRg st="6" end="6"/>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5" fill="hold">
                      <p:stCondLst>
                        <p:cond delay="indefinite"/>
                      </p:stCondLst>
                      <p:childTnLst>
                        <p:par>
                          <p:cTn id="36" fill="hold">
                            <p:stCondLst>
                              <p:cond delay="0"/>
                            </p:stCondLst>
                            <p:childTnLst>
                              <p:par>
                                <p:cTn id="37" presetID="15" presetClass="entr" presetSubtype="0" fill="hold" grpId="0" nodeType="clickEffect">
                                  <p:stCondLst>
                                    <p:cond delay="0"/>
                                  </p:stCondLst>
                                  <p:childTnLst>
                                    <p:set>
                                      <p:cBhvr>
                                        <p:cTn id="38" dur="1" fill="hold">
                                          <p:stCondLst>
                                            <p:cond delay="0"/>
                                          </p:stCondLst>
                                        </p:cTn>
                                        <p:tgtEl>
                                          <p:spTgt spid="6">
                                            <p:txEl>
                                              <p:pRg st="8" end="8"/>
                                            </p:txEl>
                                          </p:spTgt>
                                        </p:tgtEl>
                                        <p:attrNameLst>
                                          <p:attrName>style.visibility</p:attrName>
                                        </p:attrNameLst>
                                      </p:cBhvr>
                                      <p:to>
                                        <p:strVal val="visible"/>
                                      </p:to>
                                    </p:set>
                                    <p:anim calcmode="lin" valueType="num">
                                      <p:cBhvr>
                                        <p:cTn id="39" dur="1000" fill="hold"/>
                                        <p:tgtEl>
                                          <p:spTgt spid="6">
                                            <p:txEl>
                                              <p:pRg st="8" end="8"/>
                                            </p:txEl>
                                          </p:spTgt>
                                        </p:tgtEl>
                                        <p:attrNameLst>
                                          <p:attrName>ppt_w</p:attrName>
                                        </p:attrNameLst>
                                      </p:cBhvr>
                                      <p:tavLst>
                                        <p:tav tm="0">
                                          <p:val>
                                            <p:fltVal val="0"/>
                                          </p:val>
                                        </p:tav>
                                        <p:tav tm="100000">
                                          <p:val>
                                            <p:strVal val="#ppt_w"/>
                                          </p:val>
                                        </p:tav>
                                      </p:tavLst>
                                    </p:anim>
                                    <p:anim calcmode="lin" valueType="num">
                                      <p:cBhvr>
                                        <p:cTn id="40" dur="1000" fill="hold"/>
                                        <p:tgtEl>
                                          <p:spTgt spid="6">
                                            <p:txEl>
                                              <p:pRg st="8" end="8"/>
                                            </p:txEl>
                                          </p:spTgt>
                                        </p:tgtEl>
                                        <p:attrNameLst>
                                          <p:attrName>ppt_h</p:attrName>
                                        </p:attrNameLst>
                                      </p:cBhvr>
                                      <p:tavLst>
                                        <p:tav tm="0">
                                          <p:val>
                                            <p:fltVal val="0"/>
                                          </p:val>
                                        </p:tav>
                                        <p:tav tm="100000">
                                          <p:val>
                                            <p:strVal val="#ppt_h"/>
                                          </p:val>
                                        </p:tav>
                                      </p:tavLst>
                                    </p:anim>
                                    <p:anim calcmode="lin" valueType="num">
                                      <p:cBhvr>
                                        <p:cTn id="41" dur="1000" fill="hold"/>
                                        <p:tgtEl>
                                          <p:spTgt spid="6">
                                            <p:txEl>
                                              <p:pRg st="8" end="8"/>
                                            </p:txEl>
                                          </p:spTgt>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6">
                                            <p:txEl>
                                              <p:pRg st="8" end="8"/>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 name="Espace réservé du texte 11"/>
          <p:cNvSpPr>
            <a:spLocks noGrp="1"/>
          </p:cNvSpPr>
          <p:nvPr>
            <p:ph type="body" idx="1"/>
          </p:nvPr>
        </p:nvSpPr>
        <p:spPr>
          <a:xfrm>
            <a:off x="1371600" y="2743200"/>
            <a:ext cx="7123113" cy="3626636"/>
          </a:xfrm>
        </p:spPr>
        <p:txBody>
          <a:bodyPr>
            <a:normAutofit fontScale="92500"/>
          </a:bodyPr>
          <a:lstStyle/>
          <a:p>
            <a:r>
              <a:rPr lang="fr-FR" dirty="0" smtClean="0"/>
              <a:t>Chaque système du corps humain possède sa propre structure, sa fonction.</a:t>
            </a:r>
          </a:p>
          <a:p>
            <a:endParaRPr lang="fr-FR" dirty="0" smtClean="0"/>
          </a:p>
          <a:p>
            <a:r>
              <a:rPr lang="fr-FR" dirty="0" smtClean="0"/>
              <a:t>Par exemple, dans le système circulatoire, le cœur a des valves unidirectionnelles qui lui permettent de pomper le sang dans une direction dans les artères et dans les veines.  Il est fait d’un tissu épais qui permet au sang de s’écouler.</a:t>
            </a:r>
            <a:endParaRPr lang="fr-FR" dirty="0"/>
          </a:p>
        </p:txBody>
      </p:sp>
      <p:sp>
        <p:nvSpPr>
          <p:cNvPr id="11" name="Titre 10"/>
          <p:cNvSpPr>
            <a:spLocks noGrp="1"/>
          </p:cNvSpPr>
          <p:nvPr>
            <p:ph type="title"/>
          </p:nvPr>
        </p:nvSpPr>
        <p:spPr/>
        <p:txBody>
          <a:bodyPr/>
          <a:lstStyle/>
          <a:p>
            <a:r>
              <a:rPr lang="fr-FR" dirty="0" smtClean="0"/>
              <a:t>Structure et fonction</a:t>
            </a:r>
            <a:endParaRPr lang="fr-FR" dirty="0"/>
          </a:p>
        </p:txBody>
      </p:sp>
      <p:pic>
        <p:nvPicPr>
          <p:cNvPr id="13" name="Image 12"/>
          <p:cNvPicPr>
            <a:picLocks noChangeAspect="1"/>
          </p:cNvPicPr>
          <p:nvPr/>
        </p:nvPicPr>
        <p:blipFill>
          <a:blip r:embed="rId2"/>
          <a:stretch>
            <a:fillRect/>
          </a:stretch>
        </p:blipFill>
        <p:spPr>
          <a:xfrm>
            <a:off x="6639699" y="556421"/>
            <a:ext cx="1617857" cy="2087557"/>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smtClean="0"/>
              <a:t>Structure et fonction</a:t>
            </a:r>
            <a:endParaRPr lang="fr-FR" dirty="0"/>
          </a:p>
        </p:txBody>
      </p:sp>
      <p:sp>
        <p:nvSpPr>
          <p:cNvPr id="5" name="Espace réservé du contenu 4"/>
          <p:cNvSpPr>
            <a:spLocks noGrp="1"/>
          </p:cNvSpPr>
          <p:nvPr>
            <p:ph sz="quarter" idx="1"/>
          </p:nvPr>
        </p:nvSpPr>
        <p:spPr/>
        <p:txBody>
          <a:bodyPr/>
          <a:lstStyle/>
          <a:p>
            <a:r>
              <a:rPr lang="fr-FR" b="1" u="sng" dirty="0" smtClean="0"/>
              <a:t>Structure</a:t>
            </a:r>
            <a:r>
              <a:rPr lang="fr-FR" dirty="0" smtClean="0"/>
              <a:t>:  La façon dont quelque choses est fabriqué ou assemblé.</a:t>
            </a:r>
          </a:p>
          <a:p>
            <a:endParaRPr lang="fr-FR" dirty="0" smtClean="0"/>
          </a:p>
          <a:p>
            <a:r>
              <a:rPr lang="fr-FR" b="1" u="sng" dirty="0" smtClean="0"/>
              <a:t>Fonction</a:t>
            </a:r>
            <a:r>
              <a:rPr lang="fr-FR" dirty="0" smtClean="0"/>
              <a:t>: Ce que quelque chose fait ou son but</a:t>
            </a:r>
          </a:p>
          <a:p>
            <a:endParaRPr lang="fr-FR" dirty="0" smtClean="0"/>
          </a:p>
          <a:p>
            <a:r>
              <a:rPr lang="fr-FR" b="1" u="sng" dirty="0" smtClean="0"/>
              <a:t>Composition</a:t>
            </a:r>
            <a:r>
              <a:rPr lang="fr-FR" dirty="0" smtClean="0"/>
              <a:t>: La matière dont est constituée une chose</a:t>
            </a:r>
            <a:endParaRPr lang="fr-FR" dirty="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Structure et fonction</a:t>
            </a:r>
            <a:endParaRPr lang="fr-FR" dirty="0"/>
          </a:p>
        </p:txBody>
      </p:sp>
      <p:sp>
        <p:nvSpPr>
          <p:cNvPr id="3" name="Espace réservé du contenu 2"/>
          <p:cNvSpPr>
            <a:spLocks noGrp="1"/>
          </p:cNvSpPr>
          <p:nvPr>
            <p:ph sz="quarter" idx="1"/>
          </p:nvPr>
        </p:nvSpPr>
        <p:spPr/>
        <p:txBody>
          <a:bodyPr anchor="ctr"/>
          <a:lstStyle/>
          <a:p>
            <a:pPr>
              <a:spcAft>
                <a:spcPts val="1200"/>
              </a:spcAft>
              <a:buNone/>
            </a:pPr>
            <a:r>
              <a:rPr lang="fr-FR" dirty="0" smtClean="0"/>
              <a:t>   Dans </a:t>
            </a:r>
            <a:r>
              <a:rPr lang="fr-FR" dirty="0" smtClean="0"/>
              <a:t>le système circulatoire, le cœur a des valves unidirectionnelles qui lui permettent de pomper le sang dans une direction dans les artères et dans les veines.  Il est fait d’un tissu épais qui permet au sang de s’écouler.</a:t>
            </a:r>
            <a:endParaRPr lang="fr-FR" dirty="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Espace réservé du texte 5"/>
          <p:cNvSpPr>
            <a:spLocks noGrp="1"/>
          </p:cNvSpPr>
          <p:nvPr>
            <p:ph type="body" idx="1"/>
          </p:nvPr>
        </p:nvSpPr>
        <p:spPr/>
        <p:txBody>
          <a:bodyPr/>
          <a:lstStyle/>
          <a:p>
            <a:r>
              <a:rPr lang="fr-FR" smtClean="0"/>
              <a:t>La cellule est la plus petite unité de vie.</a:t>
            </a:r>
            <a:endParaRPr lang="fr-FR" dirty="0"/>
          </a:p>
        </p:txBody>
      </p:sp>
      <p:sp>
        <p:nvSpPr>
          <p:cNvPr id="5" name="Titre 4"/>
          <p:cNvSpPr>
            <a:spLocks noGrp="1"/>
          </p:cNvSpPr>
          <p:nvPr>
            <p:ph type="title"/>
          </p:nvPr>
        </p:nvSpPr>
        <p:spPr/>
        <p:txBody>
          <a:bodyPr/>
          <a:lstStyle/>
          <a:p>
            <a:r>
              <a:rPr lang="fr-FR" smtClean="0"/>
              <a:t>Débutons par la théorie cellulaire</a:t>
            </a:r>
            <a:endParaRPr lang="fr-FR" dirty="0"/>
          </a:p>
        </p:txBody>
      </p:sp>
      <p:pic>
        <p:nvPicPr>
          <p:cNvPr id="7" name="Image 6"/>
          <p:cNvPicPr>
            <a:picLocks noChangeAspect="1"/>
          </p:cNvPicPr>
          <p:nvPr/>
        </p:nvPicPr>
        <p:blipFill>
          <a:blip r:embed="rId2"/>
          <a:stretch>
            <a:fillRect/>
          </a:stretch>
        </p:blipFill>
        <p:spPr>
          <a:xfrm>
            <a:off x="5323259" y="3864316"/>
            <a:ext cx="3668341" cy="2487314"/>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smtClean="0"/>
              <a:t>La théorie cellulaire</a:t>
            </a:r>
            <a:endParaRPr lang="fr-FR" dirty="0"/>
          </a:p>
        </p:txBody>
      </p:sp>
      <p:sp>
        <p:nvSpPr>
          <p:cNvPr id="5" name="Espace réservé du contenu 4"/>
          <p:cNvSpPr>
            <a:spLocks noGrp="1"/>
          </p:cNvSpPr>
          <p:nvPr>
            <p:ph sz="quarter" idx="1"/>
          </p:nvPr>
        </p:nvSpPr>
        <p:spPr/>
        <p:txBody>
          <a:bodyPr/>
          <a:lstStyle/>
          <a:p>
            <a:r>
              <a:rPr lang="fr-FR" dirty="0" smtClean="0">
                <a:solidFill>
                  <a:schemeClr val="tx2"/>
                </a:solidFill>
              </a:rPr>
              <a:t>Lorsque les cellules se combinent  et travaillent ensemble pour s’acquitter d’une tâche ou d’une fonction particulière, on les appelle des </a:t>
            </a:r>
            <a:r>
              <a:rPr lang="fr-FR" b="1" dirty="0" smtClean="0">
                <a:solidFill>
                  <a:schemeClr val="tx2"/>
                </a:solidFill>
              </a:rPr>
              <a:t>TISSUS</a:t>
            </a:r>
            <a:r>
              <a:rPr lang="fr-FR" dirty="0" smtClean="0">
                <a:solidFill>
                  <a:schemeClr val="tx2"/>
                </a:solidFill>
              </a:rPr>
              <a:t>.</a:t>
            </a:r>
          </a:p>
          <a:p>
            <a:endParaRPr lang="fr-FR" dirty="0" smtClean="0">
              <a:solidFill>
                <a:schemeClr val="tx2"/>
              </a:solidFill>
            </a:endParaRPr>
          </a:p>
          <a:p>
            <a:r>
              <a:rPr lang="fr-FR" dirty="0" smtClean="0">
                <a:solidFill>
                  <a:schemeClr val="tx2"/>
                </a:solidFill>
              </a:rPr>
              <a:t>Exemple: les muscles</a:t>
            </a:r>
            <a:endParaRPr lang="fr-FR" dirty="0">
              <a:solidFill>
                <a:schemeClr val="tx2"/>
              </a:solidFill>
            </a:endParaRPr>
          </a:p>
        </p:txBody>
      </p:sp>
      <p:sp>
        <p:nvSpPr>
          <p:cNvPr id="6" name="Espace réservé du contenu 5"/>
          <p:cNvSpPr>
            <a:spLocks noGrp="1"/>
          </p:cNvSpPr>
          <p:nvPr>
            <p:ph sz="quarter" idx="2"/>
          </p:nvPr>
        </p:nvSpPr>
        <p:spPr/>
        <p:txBody>
          <a:bodyPr/>
          <a:lstStyle/>
          <a:p>
            <a:endParaRPr lang="fr-FR" dirty="0"/>
          </a:p>
        </p:txBody>
      </p:sp>
      <p:pic>
        <p:nvPicPr>
          <p:cNvPr id="7" name="Image 6"/>
          <p:cNvPicPr>
            <a:picLocks noChangeAspect="1"/>
          </p:cNvPicPr>
          <p:nvPr/>
        </p:nvPicPr>
        <p:blipFill>
          <a:blip r:embed="rId2"/>
          <a:stretch>
            <a:fillRect/>
          </a:stretch>
        </p:blipFill>
        <p:spPr>
          <a:xfrm>
            <a:off x="4844901" y="1589568"/>
            <a:ext cx="4015829" cy="3927166"/>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La théorie cellulaire</a:t>
            </a:r>
            <a:endParaRPr lang="fr-FR" dirty="0"/>
          </a:p>
        </p:txBody>
      </p:sp>
      <p:sp>
        <p:nvSpPr>
          <p:cNvPr id="3" name="Espace réservé du contenu 2"/>
          <p:cNvSpPr>
            <a:spLocks noGrp="1"/>
          </p:cNvSpPr>
          <p:nvPr>
            <p:ph sz="quarter" idx="1"/>
          </p:nvPr>
        </p:nvSpPr>
        <p:spPr/>
        <p:txBody>
          <a:bodyPr/>
          <a:lstStyle/>
          <a:p>
            <a:r>
              <a:rPr lang="fr-FR" dirty="0" smtClean="0">
                <a:solidFill>
                  <a:srgbClr val="738450"/>
                </a:solidFill>
              </a:rPr>
              <a:t>Lorsque deux tissus ou plus se combinent et travaillent ensemble pour remplir un rôle précis, on les appelle des </a:t>
            </a:r>
            <a:r>
              <a:rPr lang="fr-FR" b="1" dirty="0" smtClean="0">
                <a:solidFill>
                  <a:srgbClr val="738450"/>
                </a:solidFill>
              </a:rPr>
              <a:t>ORGANES</a:t>
            </a:r>
            <a:r>
              <a:rPr lang="fr-FR" dirty="0" smtClean="0">
                <a:solidFill>
                  <a:srgbClr val="738450"/>
                </a:solidFill>
              </a:rPr>
              <a:t>.</a:t>
            </a:r>
          </a:p>
          <a:p>
            <a:endParaRPr lang="fr-FR" dirty="0" smtClean="0">
              <a:solidFill>
                <a:srgbClr val="738450"/>
              </a:solidFill>
            </a:endParaRPr>
          </a:p>
          <a:p>
            <a:r>
              <a:rPr lang="fr-FR" dirty="0" smtClean="0">
                <a:solidFill>
                  <a:srgbClr val="738450"/>
                </a:solidFill>
              </a:rPr>
              <a:t>Exemple: l’estomac</a:t>
            </a:r>
            <a:endParaRPr lang="fr-FR" dirty="0">
              <a:solidFill>
                <a:srgbClr val="738450"/>
              </a:solidFill>
            </a:endParaRPr>
          </a:p>
        </p:txBody>
      </p:sp>
      <p:sp>
        <p:nvSpPr>
          <p:cNvPr id="4" name="Espace réservé du contenu 3"/>
          <p:cNvSpPr>
            <a:spLocks noGrp="1"/>
          </p:cNvSpPr>
          <p:nvPr>
            <p:ph sz="quarter" idx="2"/>
          </p:nvPr>
        </p:nvSpPr>
        <p:spPr/>
        <p:txBody>
          <a:bodyPr>
            <a:normAutofit/>
          </a:bodyPr>
          <a:lstStyle/>
          <a:p>
            <a:endParaRPr lang="fr-FR" sz="1800" dirty="0" smtClean="0">
              <a:solidFill>
                <a:srgbClr val="738450"/>
              </a:solidFill>
            </a:endParaRPr>
          </a:p>
          <a:p>
            <a:endParaRPr lang="fr-FR" sz="1800" dirty="0" smtClean="0">
              <a:solidFill>
                <a:srgbClr val="738450"/>
              </a:solidFill>
            </a:endParaRPr>
          </a:p>
          <a:p>
            <a:endParaRPr lang="fr-FR" sz="1800" dirty="0" smtClean="0">
              <a:solidFill>
                <a:srgbClr val="738450"/>
              </a:solidFill>
            </a:endParaRPr>
          </a:p>
          <a:p>
            <a:endParaRPr lang="fr-FR" sz="1800" dirty="0" smtClean="0">
              <a:solidFill>
                <a:srgbClr val="738450"/>
              </a:solidFill>
            </a:endParaRPr>
          </a:p>
          <a:p>
            <a:endParaRPr lang="fr-FR" sz="1800" dirty="0" smtClean="0">
              <a:solidFill>
                <a:srgbClr val="738450"/>
              </a:solidFill>
            </a:endParaRPr>
          </a:p>
          <a:p>
            <a:endParaRPr lang="fr-FR" sz="1800" dirty="0" smtClean="0">
              <a:solidFill>
                <a:srgbClr val="738450"/>
              </a:solidFill>
            </a:endParaRPr>
          </a:p>
          <a:p>
            <a:endParaRPr lang="fr-FR" sz="1800" dirty="0" smtClean="0">
              <a:solidFill>
                <a:srgbClr val="738450"/>
              </a:solidFill>
            </a:endParaRPr>
          </a:p>
          <a:p>
            <a:endParaRPr lang="fr-FR" sz="1800" dirty="0" smtClean="0">
              <a:solidFill>
                <a:srgbClr val="738450"/>
              </a:solidFill>
            </a:endParaRPr>
          </a:p>
          <a:p>
            <a:endParaRPr lang="fr-FR" sz="1800" dirty="0" smtClean="0">
              <a:solidFill>
                <a:srgbClr val="738450"/>
              </a:solidFill>
            </a:endParaRPr>
          </a:p>
          <a:p>
            <a:r>
              <a:rPr lang="fr-FR" sz="1800" dirty="0" smtClean="0">
                <a:solidFill>
                  <a:srgbClr val="D09A08"/>
                </a:solidFill>
              </a:rPr>
              <a:t>Ton estomac est composé de nombreux tissus différents et il constitue un des principaux organes de ton corps.</a:t>
            </a:r>
            <a:endParaRPr lang="fr-FR" sz="1800" dirty="0">
              <a:solidFill>
                <a:srgbClr val="D09A08"/>
              </a:solidFill>
            </a:endParaRPr>
          </a:p>
        </p:txBody>
      </p:sp>
      <p:pic>
        <p:nvPicPr>
          <p:cNvPr id="5" name="Image 4"/>
          <p:cNvPicPr>
            <a:picLocks noChangeAspect="1"/>
          </p:cNvPicPr>
          <p:nvPr/>
        </p:nvPicPr>
        <p:blipFill>
          <a:blip r:embed="rId2"/>
          <a:stretch>
            <a:fillRect/>
          </a:stretch>
        </p:blipFill>
        <p:spPr>
          <a:xfrm>
            <a:off x="4916448" y="1589567"/>
            <a:ext cx="3739112" cy="3301557"/>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La théorie cellulaire</a:t>
            </a:r>
            <a:endParaRPr lang="fr-FR" dirty="0"/>
          </a:p>
        </p:txBody>
      </p:sp>
      <p:sp>
        <p:nvSpPr>
          <p:cNvPr id="3" name="Espace réservé du contenu 2"/>
          <p:cNvSpPr>
            <a:spLocks noGrp="1"/>
          </p:cNvSpPr>
          <p:nvPr>
            <p:ph sz="quarter" idx="1"/>
          </p:nvPr>
        </p:nvSpPr>
        <p:spPr/>
        <p:txBody>
          <a:bodyPr>
            <a:normAutofit lnSpcReduction="10000"/>
          </a:bodyPr>
          <a:lstStyle/>
          <a:p>
            <a:r>
              <a:rPr lang="fr-FR" dirty="0" smtClean="0">
                <a:solidFill>
                  <a:srgbClr val="738450"/>
                </a:solidFill>
              </a:rPr>
              <a:t>Dans un organisme complexe comme l’être humain, les organes fonctionnent aussi de façon conjointe dans des </a:t>
            </a:r>
            <a:r>
              <a:rPr lang="fr-FR" b="1" dirty="0" smtClean="0">
                <a:solidFill>
                  <a:srgbClr val="738450"/>
                </a:solidFill>
              </a:rPr>
              <a:t>systèmes</a:t>
            </a:r>
            <a:r>
              <a:rPr lang="fr-FR" dirty="0" smtClean="0">
                <a:solidFill>
                  <a:srgbClr val="738450"/>
                </a:solidFill>
              </a:rPr>
              <a:t>.</a:t>
            </a:r>
          </a:p>
          <a:p>
            <a:endParaRPr lang="fr-FR" dirty="0" smtClean="0">
              <a:solidFill>
                <a:srgbClr val="738450"/>
              </a:solidFill>
            </a:endParaRPr>
          </a:p>
          <a:p>
            <a:r>
              <a:rPr lang="fr-FR" dirty="0" smtClean="0">
                <a:solidFill>
                  <a:srgbClr val="738450"/>
                </a:solidFill>
              </a:rPr>
              <a:t>Exemple: le système digestif</a:t>
            </a:r>
            <a:endParaRPr lang="fr-FR" dirty="0">
              <a:solidFill>
                <a:srgbClr val="738450"/>
              </a:solidFill>
            </a:endParaRPr>
          </a:p>
        </p:txBody>
      </p:sp>
      <p:sp>
        <p:nvSpPr>
          <p:cNvPr id="4" name="Espace réservé du contenu 3"/>
          <p:cNvSpPr>
            <a:spLocks noGrp="1"/>
          </p:cNvSpPr>
          <p:nvPr>
            <p:ph sz="quarter" idx="2"/>
          </p:nvPr>
        </p:nvSpPr>
        <p:spPr/>
        <p:txBody>
          <a:bodyPr>
            <a:normAutofit lnSpcReduction="10000"/>
          </a:bodyPr>
          <a:lstStyle/>
          <a:p>
            <a:endParaRPr lang="fr-FR" sz="1800" dirty="0" smtClean="0">
              <a:solidFill>
                <a:schemeClr val="accent2"/>
              </a:solidFill>
            </a:endParaRPr>
          </a:p>
          <a:p>
            <a:endParaRPr lang="fr-FR" sz="1800" dirty="0" smtClean="0">
              <a:solidFill>
                <a:schemeClr val="accent2"/>
              </a:solidFill>
            </a:endParaRPr>
          </a:p>
          <a:p>
            <a:endParaRPr lang="fr-FR" sz="1800" dirty="0" smtClean="0">
              <a:solidFill>
                <a:schemeClr val="accent2"/>
              </a:solidFill>
            </a:endParaRPr>
          </a:p>
          <a:p>
            <a:endParaRPr lang="fr-FR" sz="1800" dirty="0" smtClean="0">
              <a:solidFill>
                <a:schemeClr val="accent2"/>
              </a:solidFill>
            </a:endParaRPr>
          </a:p>
          <a:p>
            <a:endParaRPr lang="fr-FR" sz="1800" dirty="0" smtClean="0">
              <a:solidFill>
                <a:schemeClr val="accent2"/>
              </a:solidFill>
            </a:endParaRPr>
          </a:p>
          <a:p>
            <a:endParaRPr lang="fr-FR" sz="1800" dirty="0" smtClean="0">
              <a:solidFill>
                <a:schemeClr val="accent2"/>
              </a:solidFill>
            </a:endParaRPr>
          </a:p>
          <a:p>
            <a:endParaRPr lang="fr-FR" sz="1800" dirty="0" smtClean="0">
              <a:solidFill>
                <a:schemeClr val="accent2"/>
              </a:solidFill>
            </a:endParaRPr>
          </a:p>
          <a:p>
            <a:endParaRPr lang="fr-FR" sz="1800" dirty="0" smtClean="0">
              <a:solidFill>
                <a:schemeClr val="accent2"/>
              </a:solidFill>
            </a:endParaRPr>
          </a:p>
          <a:p>
            <a:endParaRPr lang="fr-FR" sz="1800" dirty="0" smtClean="0">
              <a:solidFill>
                <a:schemeClr val="accent2"/>
              </a:solidFill>
            </a:endParaRPr>
          </a:p>
          <a:p>
            <a:endParaRPr lang="fr-FR" sz="1800" dirty="0" smtClean="0">
              <a:solidFill>
                <a:schemeClr val="accent2"/>
              </a:solidFill>
            </a:endParaRPr>
          </a:p>
          <a:p>
            <a:endParaRPr lang="fr-FR" sz="1800" dirty="0" smtClean="0">
              <a:solidFill>
                <a:schemeClr val="accent2"/>
              </a:solidFill>
            </a:endParaRPr>
          </a:p>
          <a:p>
            <a:r>
              <a:rPr lang="fr-FR" sz="1800" dirty="0" smtClean="0">
                <a:solidFill>
                  <a:schemeClr val="accent2"/>
                </a:solidFill>
              </a:rPr>
              <a:t>Ton système digestif est un ensemble complexe d’organes qui comprend l’estomac, le foie et les intestins.</a:t>
            </a:r>
            <a:endParaRPr lang="fr-FR" sz="1800" dirty="0">
              <a:solidFill>
                <a:schemeClr val="accent2"/>
              </a:solidFill>
            </a:endParaRPr>
          </a:p>
        </p:txBody>
      </p:sp>
      <p:pic>
        <p:nvPicPr>
          <p:cNvPr id="5" name="Image 4"/>
          <p:cNvPicPr>
            <a:picLocks noChangeAspect="1"/>
          </p:cNvPicPr>
          <p:nvPr/>
        </p:nvPicPr>
        <p:blipFill>
          <a:blip r:embed="rId2"/>
          <a:stretch>
            <a:fillRect/>
          </a:stretch>
        </p:blipFill>
        <p:spPr>
          <a:xfrm>
            <a:off x="5317745" y="1570609"/>
            <a:ext cx="2850881" cy="3690052"/>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dirty="0" smtClean="0"/>
              <a:t>La théorie cellulaire</a:t>
            </a:r>
            <a:endParaRPr lang="fr-FR" dirty="0"/>
          </a:p>
        </p:txBody>
      </p:sp>
      <p:sp>
        <p:nvSpPr>
          <p:cNvPr id="7" name="Espace réservé du contenu 6"/>
          <p:cNvSpPr>
            <a:spLocks noGrp="1"/>
          </p:cNvSpPr>
          <p:nvPr>
            <p:ph sz="quarter" idx="1"/>
          </p:nvPr>
        </p:nvSpPr>
        <p:spPr/>
        <p:txBody>
          <a:bodyPr>
            <a:normAutofit lnSpcReduction="10000"/>
          </a:bodyPr>
          <a:lstStyle/>
          <a:p>
            <a:endParaRPr lang="fr-FR" b="1" dirty="0" smtClean="0">
              <a:solidFill>
                <a:schemeClr val="tx2"/>
              </a:solidFill>
            </a:endParaRPr>
          </a:p>
          <a:p>
            <a:endParaRPr lang="fr-FR" b="1" dirty="0" smtClean="0">
              <a:solidFill>
                <a:schemeClr val="tx2"/>
              </a:solidFill>
            </a:endParaRPr>
          </a:p>
          <a:p>
            <a:endParaRPr lang="fr-FR" b="1" dirty="0" smtClean="0">
              <a:solidFill>
                <a:schemeClr val="tx2"/>
              </a:solidFill>
            </a:endParaRPr>
          </a:p>
          <a:p>
            <a:endParaRPr lang="fr-FR" b="1" dirty="0" smtClean="0">
              <a:solidFill>
                <a:schemeClr val="tx2"/>
              </a:solidFill>
            </a:endParaRPr>
          </a:p>
          <a:p>
            <a:endParaRPr lang="fr-FR" b="1" dirty="0" smtClean="0">
              <a:solidFill>
                <a:schemeClr val="tx2"/>
              </a:solidFill>
            </a:endParaRPr>
          </a:p>
          <a:p>
            <a:endParaRPr lang="fr-FR" b="1" dirty="0" smtClean="0">
              <a:solidFill>
                <a:schemeClr val="tx2"/>
              </a:solidFill>
            </a:endParaRPr>
          </a:p>
          <a:p>
            <a:endParaRPr lang="fr-FR" b="1" dirty="0" smtClean="0">
              <a:solidFill>
                <a:schemeClr val="tx2"/>
              </a:solidFill>
            </a:endParaRPr>
          </a:p>
          <a:p>
            <a:endParaRPr lang="fr-FR" b="1" dirty="0" smtClean="0">
              <a:solidFill>
                <a:schemeClr val="tx2"/>
              </a:solidFill>
            </a:endParaRPr>
          </a:p>
          <a:p>
            <a:r>
              <a:rPr lang="fr-FR" b="1" dirty="0" smtClean="0">
                <a:solidFill>
                  <a:schemeClr val="tx2"/>
                </a:solidFill>
              </a:rPr>
              <a:t>Faisons un résumé…</a:t>
            </a:r>
          </a:p>
          <a:p>
            <a:endParaRPr lang="fr-FR" b="1" dirty="0">
              <a:solidFill>
                <a:schemeClr val="tx2"/>
              </a:solidFill>
            </a:endParaRPr>
          </a:p>
        </p:txBody>
      </p:sp>
      <p:sp>
        <p:nvSpPr>
          <p:cNvPr id="8" name="Ellipse 7"/>
          <p:cNvSpPr/>
          <p:nvPr/>
        </p:nvSpPr>
        <p:spPr>
          <a:xfrm>
            <a:off x="3961846" y="3128044"/>
            <a:ext cx="966767" cy="92893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200" dirty="0" smtClean="0"/>
              <a:t>cellule</a:t>
            </a:r>
            <a:endParaRPr lang="fr-FR" sz="1200" dirty="0"/>
          </a:p>
        </p:txBody>
      </p:sp>
      <p:sp>
        <p:nvSpPr>
          <p:cNvPr id="9" name="Ellipse 8"/>
          <p:cNvSpPr/>
          <p:nvPr/>
        </p:nvSpPr>
        <p:spPr>
          <a:xfrm>
            <a:off x="3563767" y="2692014"/>
            <a:ext cx="1687101" cy="166829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2000" dirty="0" smtClean="0"/>
              <a:t>Tissus</a:t>
            </a:r>
            <a:endParaRPr lang="fr-FR" sz="2000" dirty="0"/>
          </a:p>
        </p:txBody>
      </p:sp>
      <p:sp>
        <p:nvSpPr>
          <p:cNvPr id="10" name="Ellipse 9"/>
          <p:cNvSpPr/>
          <p:nvPr/>
        </p:nvSpPr>
        <p:spPr>
          <a:xfrm>
            <a:off x="2729694" y="2199110"/>
            <a:ext cx="3355248" cy="257826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2400" b="1" dirty="0" smtClean="0"/>
              <a:t>Organes</a:t>
            </a:r>
            <a:endParaRPr lang="fr-FR" sz="2400" b="1" dirty="0"/>
          </a:p>
        </p:txBody>
      </p:sp>
      <p:sp>
        <p:nvSpPr>
          <p:cNvPr id="11" name="Ellipse 10"/>
          <p:cNvSpPr/>
          <p:nvPr/>
        </p:nvSpPr>
        <p:spPr>
          <a:xfrm>
            <a:off x="2104138" y="1676032"/>
            <a:ext cx="4739052" cy="389757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2800" b="1" dirty="0" smtClean="0"/>
              <a:t>Les systèmes</a:t>
            </a:r>
            <a:endParaRPr lang="fr-FR" sz="2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770" decel="100000"/>
                                        <p:tgtEl>
                                          <p:spTgt spid="9"/>
                                        </p:tgtEl>
                                      </p:cBhvr>
                                    </p:animEffect>
                                    <p:animScale>
                                      <p:cBhvr>
                                        <p:cTn id="12" dur="770" decel="100000"/>
                                        <p:tgtEl>
                                          <p:spTgt spid="9"/>
                                        </p:tgtEl>
                                      </p:cBhvr>
                                      <p:from x="10000" y="10000"/>
                                      <p:to x="200000" y="450000"/>
                                    </p:animScale>
                                    <p:animScale>
                                      <p:cBhvr>
                                        <p:cTn id="13" dur="1230" accel="100000" fill="hold">
                                          <p:stCondLst>
                                            <p:cond delay="770"/>
                                          </p:stCondLst>
                                        </p:cTn>
                                        <p:tgtEl>
                                          <p:spTgt spid="9"/>
                                        </p:tgtEl>
                                      </p:cBhvr>
                                      <p:from x="200000" y="450000"/>
                                      <p:to x="100000" y="100000"/>
                                    </p:animScale>
                                    <p:set>
                                      <p:cBhvr>
                                        <p:cTn id="14" dur="770" fill="hold"/>
                                        <p:tgtEl>
                                          <p:spTgt spid="9"/>
                                        </p:tgtEl>
                                        <p:attrNameLst>
                                          <p:attrName>ppt_x</p:attrName>
                                        </p:attrNameLst>
                                      </p:cBhvr>
                                      <p:to>
                                        <p:strVal val="(0.5)"/>
                                      </p:to>
                                    </p:set>
                                    <p:anim from="(0.5)" to="(#ppt_x)" calcmode="lin" valueType="num">
                                      <p:cBhvr>
                                        <p:cTn id="15" dur="1230" accel="100000" fill="hold">
                                          <p:stCondLst>
                                            <p:cond delay="770"/>
                                          </p:stCondLst>
                                        </p:cTn>
                                        <p:tgtEl>
                                          <p:spTgt spid="9"/>
                                        </p:tgtEl>
                                        <p:attrNameLst>
                                          <p:attrName>ppt_x</p:attrName>
                                        </p:attrNameLst>
                                      </p:cBhvr>
                                    </p:anim>
                                    <p:set>
                                      <p:cBhvr>
                                        <p:cTn id="16" dur="770" fill="hold"/>
                                        <p:tgtEl>
                                          <p:spTgt spid="9"/>
                                        </p:tgtEl>
                                        <p:attrNameLst>
                                          <p:attrName>ppt_y</p:attrName>
                                        </p:attrNameLst>
                                      </p:cBhvr>
                                      <p:to>
                                        <p:strVal val="(#ppt_y+0.4)"/>
                                      </p:to>
                                    </p:set>
                                    <p:anim from="(#ppt_y+0.4)" to="(#ppt_y)" calcmode="lin" valueType="num">
                                      <p:cBhvr>
                                        <p:cTn id="17" dur="1230" accel="100000" fill="hold">
                                          <p:stCondLst>
                                            <p:cond delay="770"/>
                                          </p:stCondLst>
                                        </p:cTn>
                                        <p:tgtEl>
                                          <p:spTgt spid="9"/>
                                        </p:tgtEl>
                                        <p:attrNameLst>
                                          <p:attrName>ppt_y</p:attrName>
                                        </p:attrNameLst>
                                      </p:cBhvr>
                                    </p:anim>
                                  </p:childTnLst>
                                </p:cTn>
                              </p:par>
                            </p:childTnLst>
                          </p:cTn>
                        </p:par>
                      </p:childTnLst>
                    </p:cTn>
                  </p:par>
                  <p:par>
                    <p:cTn id="18" fill="hold">
                      <p:stCondLst>
                        <p:cond delay="indefinite"/>
                      </p:stCondLst>
                      <p:childTnLst>
                        <p:par>
                          <p:cTn id="19" fill="hold">
                            <p:stCondLst>
                              <p:cond delay="0"/>
                            </p:stCondLst>
                            <p:childTnLst>
                              <p:par>
                                <p:cTn id="20" presetID="51"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770" decel="100000"/>
                                        <p:tgtEl>
                                          <p:spTgt spid="10"/>
                                        </p:tgtEl>
                                      </p:cBhvr>
                                    </p:animEffect>
                                    <p:animScale>
                                      <p:cBhvr>
                                        <p:cTn id="23" dur="770" decel="100000"/>
                                        <p:tgtEl>
                                          <p:spTgt spid="10"/>
                                        </p:tgtEl>
                                      </p:cBhvr>
                                      <p:from x="10000" y="10000"/>
                                      <p:to x="200000" y="450000"/>
                                    </p:animScale>
                                    <p:animScale>
                                      <p:cBhvr>
                                        <p:cTn id="24" dur="1230" accel="100000" fill="hold">
                                          <p:stCondLst>
                                            <p:cond delay="770"/>
                                          </p:stCondLst>
                                        </p:cTn>
                                        <p:tgtEl>
                                          <p:spTgt spid="10"/>
                                        </p:tgtEl>
                                      </p:cBhvr>
                                      <p:from x="200000" y="450000"/>
                                      <p:to x="100000" y="100000"/>
                                    </p:animScale>
                                    <p:set>
                                      <p:cBhvr>
                                        <p:cTn id="25" dur="770" fill="hold"/>
                                        <p:tgtEl>
                                          <p:spTgt spid="10"/>
                                        </p:tgtEl>
                                        <p:attrNameLst>
                                          <p:attrName>ppt_x</p:attrName>
                                        </p:attrNameLst>
                                      </p:cBhvr>
                                      <p:to>
                                        <p:strVal val="(0.5)"/>
                                      </p:to>
                                    </p:set>
                                    <p:anim from="(0.5)" to="(#ppt_x)" calcmode="lin" valueType="num">
                                      <p:cBhvr>
                                        <p:cTn id="26" dur="1230" accel="100000" fill="hold">
                                          <p:stCondLst>
                                            <p:cond delay="770"/>
                                          </p:stCondLst>
                                        </p:cTn>
                                        <p:tgtEl>
                                          <p:spTgt spid="10"/>
                                        </p:tgtEl>
                                        <p:attrNameLst>
                                          <p:attrName>ppt_x</p:attrName>
                                        </p:attrNameLst>
                                      </p:cBhvr>
                                    </p:anim>
                                    <p:set>
                                      <p:cBhvr>
                                        <p:cTn id="27" dur="770" fill="hold"/>
                                        <p:tgtEl>
                                          <p:spTgt spid="10"/>
                                        </p:tgtEl>
                                        <p:attrNameLst>
                                          <p:attrName>ppt_y</p:attrName>
                                        </p:attrNameLst>
                                      </p:cBhvr>
                                      <p:to>
                                        <p:strVal val="(#ppt_y+0.4)"/>
                                      </p:to>
                                    </p:set>
                                    <p:anim from="(#ppt_y+0.4)" to="(#ppt_y)" calcmode="lin" valueType="num">
                                      <p:cBhvr>
                                        <p:cTn id="28" dur="1230" accel="100000" fill="hold">
                                          <p:stCondLst>
                                            <p:cond delay="770"/>
                                          </p:stCondLst>
                                        </p:cTn>
                                        <p:tgtEl>
                                          <p:spTgt spid="10"/>
                                        </p:tgtEl>
                                        <p:attrNameLst>
                                          <p:attrName>ppt_y</p:attrName>
                                        </p:attrNameLst>
                                      </p:cBhvr>
                                    </p:anim>
                                  </p:childTnLst>
                                </p:cTn>
                              </p:par>
                            </p:childTnLst>
                          </p:cTn>
                        </p:par>
                      </p:childTnLst>
                    </p:cTn>
                  </p:par>
                  <p:par>
                    <p:cTn id="29" fill="hold">
                      <p:stCondLst>
                        <p:cond delay="indefinite"/>
                      </p:stCondLst>
                      <p:childTnLst>
                        <p:par>
                          <p:cTn id="30" fill="hold">
                            <p:stCondLst>
                              <p:cond delay="0"/>
                            </p:stCondLst>
                            <p:childTnLst>
                              <p:par>
                                <p:cTn id="31" presetID="51" presetClass="entr" presetSubtype="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770" decel="100000"/>
                                        <p:tgtEl>
                                          <p:spTgt spid="11"/>
                                        </p:tgtEl>
                                      </p:cBhvr>
                                    </p:animEffect>
                                    <p:animScale>
                                      <p:cBhvr>
                                        <p:cTn id="34" dur="770" decel="100000"/>
                                        <p:tgtEl>
                                          <p:spTgt spid="11"/>
                                        </p:tgtEl>
                                      </p:cBhvr>
                                      <p:from x="10000" y="10000"/>
                                      <p:to x="200000" y="450000"/>
                                    </p:animScale>
                                    <p:animScale>
                                      <p:cBhvr>
                                        <p:cTn id="35" dur="1230" accel="100000" fill="hold">
                                          <p:stCondLst>
                                            <p:cond delay="770"/>
                                          </p:stCondLst>
                                        </p:cTn>
                                        <p:tgtEl>
                                          <p:spTgt spid="11"/>
                                        </p:tgtEl>
                                      </p:cBhvr>
                                      <p:from x="200000" y="450000"/>
                                      <p:to x="100000" y="100000"/>
                                    </p:animScale>
                                    <p:set>
                                      <p:cBhvr>
                                        <p:cTn id="36" dur="770" fill="hold"/>
                                        <p:tgtEl>
                                          <p:spTgt spid="11"/>
                                        </p:tgtEl>
                                        <p:attrNameLst>
                                          <p:attrName>ppt_x</p:attrName>
                                        </p:attrNameLst>
                                      </p:cBhvr>
                                      <p:to>
                                        <p:strVal val="(0.5)"/>
                                      </p:to>
                                    </p:set>
                                    <p:anim from="(0.5)" to="(#ppt_x)" calcmode="lin" valueType="num">
                                      <p:cBhvr>
                                        <p:cTn id="37" dur="1230" accel="100000" fill="hold">
                                          <p:stCondLst>
                                            <p:cond delay="770"/>
                                          </p:stCondLst>
                                        </p:cTn>
                                        <p:tgtEl>
                                          <p:spTgt spid="11"/>
                                        </p:tgtEl>
                                        <p:attrNameLst>
                                          <p:attrName>ppt_x</p:attrName>
                                        </p:attrNameLst>
                                      </p:cBhvr>
                                    </p:anim>
                                    <p:set>
                                      <p:cBhvr>
                                        <p:cTn id="38" dur="770" fill="hold"/>
                                        <p:tgtEl>
                                          <p:spTgt spid="11"/>
                                        </p:tgtEl>
                                        <p:attrNameLst>
                                          <p:attrName>ppt_y</p:attrName>
                                        </p:attrNameLst>
                                      </p:cBhvr>
                                      <p:to>
                                        <p:strVal val="(#ppt_y+0.4)"/>
                                      </p:to>
                                    </p:set>
                                    <p:anim from="(#ppt_y+0.4)" to="(#ppt_y)" calcmode="lin" valueType="num">
                                      <p:cBhvr>
                                        <p:cTn id="39" dur="1230" accel="100000" fill="hold">
                                          <p:stCondLst>
                                            <p:cond delay="770"/>
                                          </p:stCondLst>
                                        </p:cTn>
                                        <p:tgtEl>
                                          <p:spTgt spid="11"/>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édian">
  <a:themeElements>
    <a:clrScheme name="Mé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é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é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Médian.thmx</Template>
  <TotalTime>82</TotalTime>
  <Words>360</Words>
  <Application>Microsoft Macintosh PowerPoint</Application>
  <PresentationFormat>Présentation à l'écran (4:3)</PresentationFormat>
  <Paragraphs>82</Paragraphs>
  <Slides>12</Slides>
  <Notes>0</Notes>
  <HiddenSlides>0</HiddenSlides>
  <MMClips>0</MMClips>
  <ScaleCrop>false</ScaleCrop>
  <HeadingPairs>
    <vt:vector size="4" baseType="variant">
      <vt:variant>
        <vt:lpstr>Modèle de conception</vt:lpstr>
      </vt:variant>
      <vt:variant>
        <vt:i4>1</vt:i4>
      </vt:variant>
      <vt:variant>
        <vt:lpstr>Titres des diapositives</vt:lpstr>
      </vt:variant>
      <vt:variant>
        <vt:i4>12</vt:i4>
      </vt:variant>
    </vt:vector>
  </HeadingPairs>
  <TitlesOfParts>
    <vt:vector size="13" baseType="lpstr">
      <vt:lpstr>Médian</vt:lpstr>
      <vt:lpstr>Module B</vt:lpstr>
      <vt:lpstr>Structure et fonction</vt:lpstr>
      <vt:lpstr>Structure et fonction</vt:lpstr>
      <vt:lpstr>Structure et fonction</vt:lpstr>
      <vt:lpstr>Débutons par la théorie cellulaire</vt:lpstr>
      <vt:lpstr>La théorie cellulaire</vt:lpstr>
      <vt:lpstr>La théorie cellulaire</vt:lpstr>
      <vt:lpstr>La théorie cellulaire</vt:lpstr>
      <vt:lpstr>La théorie cellulaire</vt:lpstr>
      <vt:lpstr>La théorie cellulaire</vt:lpstr>
      <vt:lpstr>Ton corps c’est une machine!</vt:lpstr>
      <vt:lpstr>Les systèmes organiques</vt:lpstr>
    </vt:vector>
  </TitlesOfParts>
  <Company>CSCFSA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B</dc:title>
  <dc:creator>Josee Desmeules</dc:creator>
  <cp:lastModifiedBy>Josee Desmeules</cp:lastModifiedBy>
  <cp:revision>7</cp:revision>
  <dcterms:created xsi:type="dcterms:W3CDTF">2010-11-15T03:40:21Z</dcterms:created>
  <dcterms:modified xsi:type="dcterms:W3CDTF">2010-11-15T03:59:32Z</dcterms:modified>
</cp:coreProperties>
</file>