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1EFB946-BD77-C943-8CF1-1639E33E062C}" type="datetimeFigureOut">
              <a:rPr lang="fr-FR" smtClean="0"/>
              <a:t>5/06/11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E9AF21A-7297-CB4D-B733-CBC16D157BD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800" b="1" dirty="0" smtClean="0">
                <a:solidFill>
                  <a:srgbClr val="2C7C9F"/>
                </a:solidFill>
              </a:rPr>
              <a:t>Les lentilles et la vision</a:t>
            </a:r>
            <a:endParaRPr lang="fr-FR" sz="3800" b="1" dirty="0">
              <a:solidFill>
                <a:srgbClr val="2C7C9F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225" y="1526452"/>
            <a:ext cx="5364607" cy="1601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300" b="1" dirty="0" smtClean="0"/>
              <a:t>Pour corriger les </a:t>
            </a:r>
            <a:r>
              <a:rPr lang="fr-FR" sz="4300" b="1" dirty="0" smtClean="0"/>
              <a:t>problèmes de la vue</a:t>
            </a:r>
            <a:endParaRPr lang="fr-FR" sz="4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te basant sur tes connaissances sur les lentilles, que conseillerais-tu de faire à ces personnes pour corriger leur problème de la vue?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De quel type de lentille s’agit-il?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353" y="3398807"/>
            <a:ext cx="2851198" cy="2851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300" b="1" dirty="0" smtClean="0"/>
              <a:t>Pour corriger les problèmes de la vue</a:t>
            </a:r>
            <a:endParaRPr lang="fr-FR" sz="43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618" y="1696462"/>
            <a:ext cx="3687564" cy="368756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98" y="1694990"/>
            <a:ext cx="3471399" cy="3783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types de lentilles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191368"/>
          </a:xfrm>
        </p:spPr>
        <p:txBody>
          <a:bodyPr/>
          <a:lstStyle/>
          <a:p>
            <a:r>
              <a:rPr lang="fr-FR" dirty="0" smtClean="0"/>
              <a:t>Une lentille est un morceau courbée de matière transparente comme le verre ou le plastique.</a:t>
            </a:r>
          </a:p>
          <a:p>
            <a:endParaRPr lang="fr-FR" dirty="0" smtClean="0"/>
          </a:p>
          <a:p>
            <a:r>
              <a:rPr lang="fr-FR" dirty="0" smtClean="0"/>
              <a:t>Lorsque la lumière traverse la lentille, elle est …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5602" y="3957738"/>
            <a:ext cx="308986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b="1" dirty="0" smtClean="0">
                <a:solidFill>
                  <a:schemeClr val="accent1"/>
                </a:solidFill>
              </a:rPr>
              <a:t>réfractée</a:t>
            </a:r>
            <a:endParaRPr lang="fr-FR" sz="3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types de lentilles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49275" y="2156460"/>
          <a:ext cx="8042276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645"/>
                <a:gridCol w="2028314"/>
                <a:gridCol w="1649190"/>
                <a:gridCol w="27151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300" dirty="0" smtClean="0"/>
                        <a:t>Lentille</a:t>
                      </a:r>
                      <a:endParaRPr lang="fr-F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dirty="0" smtClean="0"/>
                        <a:t>Description</a:t>
                      </a:r>
                      <a:endParaRPr lang="fr-F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dirty="0" smtClean="0"/>
                        <a:t>Dessin</a:t>
                      </a:r>
                      <a:endParaRPr lang="fr-F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dirty="0" smtClean="0"/>
                        <a:t>Effet sur la lumière</a:t>
                      </a:r>
                      <a:endParaRPr lang="fr-FR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300" dirty="0" smtClean="0"/>
                    </a:p>
                    <a:p>
                      <a:pPr algn="ctr"/>
                      <a:endParaRPr lang="fr-FR" sz="2300" dirty="0" smtClean="0"/>
                    </a:p>
                    <a:p>
                      <a:pPr algn="ctr"/>
                      <a:r>
                        <a:rPr lang="fr-FR" sz="2300" b="1" dirty="0" smtClean="0"/>
                        <a:t>Concave</a:t>
                      </a:r>
                    </a:p>
                    <a:p>
                      <a:pPr algn="ctr"/>
                      <a:endParaRPr lang="fr-FR" sz="2300" dirty="0" smtClean="0"/>
                    </a:p>
                    <a:p>
                      <a:pPr algn="ctr"/>
                      <a:endParaRPr lang="fr-F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300" dirty="0" smtClean="0"/>
                    </a:p>
                    <a:p>
                      <a:pPr algn="ctr"/>
                      <a:endParaRPr lang="fr-FR" sz="2300" dirty="0" smtClean="0"/>
                    </a:p>
                    <a:p>
                      <a:pPr algn="ctr"/>
                      <a:r>
                        <a:rPr lang="fr-FR" sz="2300" dirty="0" smtClean="0"/>
                        <a:t>Convexe</a:t>
                      </a:r>
                    </a:p>
                    <a:p>
                      <a:pPr algn="ctr"/>
                      <a:endParaRPr lang="fr-FR" sz="2300" dirty="0" smtClean="0"/>
                    </a:p>
                    <a:p>
                      <a:pPr algn="ctr"/>
                      <a:endParaRPr lang="fr-FR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31614" y="3355541"/>
            <a:ext cx="1819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 mince et plus plate au centre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93702" y="5335342"/>
            <a:ext cx="1819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Plus bombée et plus épaisse au centre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933293" y="3298665"/>
            <a:ext cx="265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Éloigne les rayons lumineux les uns des autres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33293" y="5278468"/>
            <a:ext cx="265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Concentre les rayons lumineux à un point commun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rcRect r="64424"/>
          <a:stretch>
            <a:fillRect/>
          </a:stretch>
        </p:blipFill>
        <p:spPr>
          <a:xfrm>
            <a:off x="4792253" y="3171394"/>
            <a:ext cx="515601" cy="13677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rcRect r="49950" b="15347"/>
          <a:stretch>
            <a:fillRect/>
          </a:stretch>
        </p:blipFill>
        <p:spPr>
          <a:xfrm>
            <a:off x="4378882" y="4835365"/>
            <a:ext cx="1442904" cy="1687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500" b="1" dirty="0" smtClean="0"/>
              <a:t>L’œil </a:t>
            </a:r>
            <a:endParaRPr lang="fr-FR" sz="55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131" y="1600201"/>
            <a:ext cx="7469200" cy="438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500" b="1" dirty="0" smtClean="0"/>
              <a:t>L’œil</a:t>
            </a:r>
            <a:endParaRPr lang="fr-FR" sz="5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Le cristallin</a:t>
            </a:r>
            <a:r>
              <a:rPr lang="fr-FR" dirty="0" smtClean="0"/>
              <a:t>:  fait converger les rayons lumineux sur la rétine afin de produire une image.</a:t>
            </a:r>
          </a:p>
          <a:p>
            <a:endParaRPr lang="fr-FR" dirty="0" smtClean="0"/>
          </a:p>
          <a:p>
            <a:r>
              <a:rPr lang="fr-FR" b="1" u="sng" dirty="0" smtClean="0"/>
              <a:t>La rétine</a:t>
            </a:r>
            <a:r>
              <a:rPr lang="fr-FR" dirty="0" smtClean="0"/>
              <a:t>:  Point où convergent les rayons pour former l’image.</a:t>
            </a:r>
          </a:p>
          <a:p>
            <a:pPr>
              <a:buNone/>
            </a:pPr>
            <a:r>
              <a:rPr lang="fr-FR" dirty="0" smtClean="0"/>
              <a:t>    Les cellules sur la rétine deviennent excitées par les rayons et transforment la lumière en message électrique qui se rend au nerf optique.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100" b="1" dirty="0" smtClean="0"/>
              <a:t>Les problèmes de la vue</a:t>
            </a:r>
            <a:endParaRPr lang="fr-FR" sz="5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475735"/>
          </a:xfrm>
        </p:spPr>
        <p:txBody>
          <a:bodyPr/>
          <a:lstStyle/>
          <a:p>
            <a:r>
              <a:rPr lang="fr-FR" dirty="0" smtClean="0"/>
              <a:t>La myopie: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L’hypermétropie: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881343" y="1600201"/>
            <a:ext cx="57102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Les personnes myopes ont de la difficulté à voir les objets éloignés</a:t>
            </a:r>
            <a:endParaRPr lang="fr-FR" sz="2600" dirty="0"/>
          </a:p>
        </p:txBody>
      </p:sp>
      <p:sp>
        <p:nvSpPr>
          <p:cNvPr id="5" name="ZoneTexte 4"/>
          <p:cNvSpPr txBox="1"/>
          <p:nvPr/>
        </p:nvSpPr>
        <p:spPr>
          <a:xfrm>
            <a:off x="3829154" y="3457509"/>
            <a:ext cx="445470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/>
              <a:t>C</a:t>
            </a:r>
            <a:r>
              <a:rPr lang="fr-FR" sz="2600" dirty="0" smtClean="0"/>
              <a:t>es personnes ont de la difficulté à voir les images rapprochées.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100" b="1" dirty="0" smtClean="0"/>
              <a:t>Les problèmes de la vue</a:t>
            </a:r>
            <a:endParaRPr lang="fr-FR" sz="5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te basant sur tes connaissances sur les lentilles et l’œil, donne une explication des problèmes de la vue.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100" b="1" dirty="0" smtClean="0"/>
              <a:t>Les problèmes de la vue</a:t>
            </a:r>
            <a:endParaRPr lang="fr-FR" sz="5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1600200"/>
            <a:ext cx="3844490" cy="284492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083" y="2285667"/>
            <a:ext cx="3838468" cy="3838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100" b="1" dirty="0" smtClean="0"/>
              <a:t>Les problèmes de la vue</a:t>
            </a:r>
            <a:endParaRPr lang="fr-FR" sz="5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1600201"/>
            <a:ext cx="5732482" cy="245677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429" y="3719894"/>
            <a:ext cx="2864122" cy="2864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58</TotalTime>
  <Words>255</Words>
  <Application>Microsoft Macintosh PowerPoint</Application>
  <PresentationFormat>Présentation à l'écran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Brise</vt:lpstr>
      <vt:lpstr>Diapositive 1</vt:lpstr>
      <vt:lpstr>Les types de lentilles</vt:lpstr>
      <vt:lpstr>Les types de lentilles</vt:lpstr>
      <vt:lpstr>L’œil </vt:lpstr>
      <vt:lpstr>L’œil</vt:lpstr>
      <vt:lpstr>Les problèmes de la vue</vt:lpstr>
      <vt:lpstr>Les problèmes de la vue</vt:lpstr>
      <vt:lpstr>Les problèmes de la vue</vt:lpstr>
      <vt:lpstr>Les problèmes de la vue</vt:lpstr>
      <vt:lpstr>Pour corriger les problèmes de la vue</vt:lpstr>
      <vt:lpstr>Pour corriger les problèmes de la vue</vt:lpstr>
    </vt:vector>
  </TitlesOfParts>
  <Company>CSCFSA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Josee Desmeules</dc:creator>
  <cp:lastModifiedBy>Josee Desmeules</cp:lastModifiedBy>
  <cp:revision>3</cp:revision>
  <dcterms:created xsi:type="dcterms:W3CDTF">2011-06-06T03:46:31Z</dcterms:created>
  <dcterms:modified xsi:type="dcterms:W3CDTF">2011-06-06T04:45:00Z</dcterms:modified>
</cp:coreProperties>
</file>