
<file path=[Content_Types].xml><?xml version="1.0" encoding="utf-8"?>
<Types xmlns="http://schemas.openxmlformats.org/package/2006/content-types">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docProps/app.xml" ContentType="application/vnd.openxmlformats-officedocument.extended-properties+xml"/>
  <Override PartName="/ppt/slides/slide5.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s/slide3.xml" ContentType="application/vnd.openxmlformats-officedocument.presentationml.slide+xml"/>
  <Override PartName="/ppt/slideLayouts/slideLayout9.xml" ContentType="application/vnd.openxmlformats-officedocument.presentationml.slideLayout+xml"/>
  <Override PartName="/ppt/slides/slide4.xml" ContentType="application/vnd.openxmlformats-officedocument.presentationml.slide+xml"/>
  <Override PartName="/ppt/slideLayouts/slideLayout10.xml" ContentType="application/vnd.openxmlformats-officedocument.presentationml.slideLayout+xml"/>
  <Override PartName="/ppt/slideLayouts/slideLayout11.xml" ContentType="application/vnd.openxmlformats-officedocument.presentationml.slideLayout+xml"/>
  <Default Extension="png" ContentType="image/png"/>
  <Override PartName="/docProps/core.xml" ContentType="application/vnd.openxmlformats-package.core-properties+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viewProps.xml" ContentType="application/vnd.openxmlformats-officedocument.presentationml.viewProps+xml"/>
  <Override PartName="/ppt/slideMasters/slideMaster1.xml" ContentType="application/vnd.openxmlformats-officedocument.presentationml.slideMaster+xml"/>
  <Default Extension="bin" ContentType="application/vnd.openxmlformats-officedocument.presentationml.printerSettings"/>
  <Default Extension="rels" ContentType="application/vnd.openxmlformats-package.relationships+xml"/>
  <Override PartName="/ppt/slides/slide6.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sldIdLst>
    <p:sldId id="256" r:id="rId2"/>
    <p:sldId id="257" r:id="rId3"/>
    <p:sldId id="258" r:id="rId4"/>
    <p:sldId id="259" r:id="rId5"/>
    <p:sldId id="260" r:id="rId6"/>
    <p:sldId id="261" r:id="rId7"/>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67" d="100"/>
          <a:sy n="67" d="100"/>
        </p:scale>
        <p:origin x="-100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interSettings" Target="printerSettings/printerSettings1.bin"/><Relationship Id="rId4" Type="http://schemas.openxmlformats.org/officeDocument/2006/relationships/slide" Target="slides/slide3.xml"/><Relationship Id="rId10" Type="http://schemas.openxmlformats.org/officeDocument/2006/relationships/viewProps" Target="viewProps.xml"/><Relationship Id="rId5" Type="http://schemas.openxmlformats.org/officeDocument/2006/relationships/slide" Target="slides/slide4.xml"/><Relationship Id="rId7" Type="http://schemas.openxmlformats.org/officeDocument/2006/relationships/slide" Target="slides/slide6.xml"/><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9" Type="http://schemas.openxmlformats.org/officeDocument/2006/relationships/presProps" Target="presProps.xml"/><Relationship Id="rId3" Type="http://schemas.openxmlformats.org/officeDocument/2006/relationships/slide" Target="slides/slide2.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ous-titr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CA" smtClean="0"/>
              <a:t>Cliquez pour modifier le style des sous-titres du masque</a:t>
            </a:r>
            <a:endParaRPr kumimoji="0" lang="en-US"/>
          </a:p>
        </p:txBody>
      </p:sp>
      <p:sp>
        <p:nvSpPr>
          <p:cNvPr id="28" name="Espace réservé de la date 27"/>
          <p:cNvSpPr>
            <a:spLocks noGrp="1"/>
          </p:cNvSpPr>
          <p:nvPr>
            <p:ph type="dt" sz="half" idx="10"/>
          </p:nvPr>
        </p:nvSpPr>
        <p:spPr/>
        <p:txBody>
          <a:bodyPr/>
          <a:lstStyle/>
          <a:p>
            <a:fld id="{B03FBA4F-0FFC-8549-827B-A779C3351658}" type="datetimeFigureOut">
              <a:rPr lang="fr-FR" smtClean="0"/>
              <a:t>27/02/11</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7" name="Connecteur droit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lips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lips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Espace réservé du numéro de diapositive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30F47D7-74B2-4B46-ADA8-AC49AD19D24C}" type="slidenum">
              <a:rPr lang="fr-FR" smtClean="0"/>
              <a:t>‹#›</a:t>
            </a:fld>
            <a:endParaRPr lang="fr-FR"/>
          </a:p>
        </p:txBody>
      </p:sp>
      <p:sp>
        <p:nvSpPr>
          <p:cNvPr id="8" name="Titr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fr-CA" smtClean="0"/>
              <a:t>Cliquez et modifiez le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re et texte vertical">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CA" smtClean="0"/>
              <a:t>Cliquez et modifiez le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CA" smtClean="0"/>
              <a:t>Cliquez pour modifier les styles du texte du masque</a:t>
            </a:r>
          </a:p>
          <a:p>
            <a:pPr lvl="1" eaLnBrk="1" latinLnBrk="0" hangingPunct="1"/>
            <a:r>
              <a:rPr lang="fr-CA" smtClean="0"/>
              <a:t>Deuxième niveau</a:t>
            </a:r>
          </a:p>
          <a:p>
            <a:pPr lvl="2" eaLnBrk="1" latinLnBrk="0" hangingPunct="1"/>
            <a:r>
              <a:rPr lang="fr-CA" smtClean="0"/>
              <a:t>Troisième niveau</a:t>
            </a:r>
          </a:p>
          <a:p>
            <a:pPr lvl="3" eaLnBrk="1" latinLnBrk="0" hangingPunct="1"/>
            <a:r>
              <a:rPr lang="fr-CA" smtClean="0"/>
              <a:t>Quatrième niveau</a:t>
            </a:r>
          </a:p>
          <a:p>
            <a:pPr lvl="4" eaLnBrk="1" latinLnBrk="0" hangingPunct="1"/>
            <a:r>
              <a:rPr lang="fr-CA" smtClean="0"/>
              <a:t>Cinquième niveau</a:t>
            </a:r>
            <a:endParaRPr kumimoji="0" lang="en-US"/>
          </a:p>
        </p:txBody>
      </p:sp>
      <p:sp>
        <p:nvSpPr>
          <p:cNvPr id="4" name="Espace réservé de la date 3"/>
          <p:cNvSpPr>
            <a:spLocks noGrp="1"/>
          </p:cNvSpPr>
          <p:nvPr>
            <p:ph type="dt" sz="half" idx="10"/>
          </p:nvPr>
        </p:nvSpPr>
        <p:spPr/>
        <p:txBody>
          <a:bodyPr/>
          <a:lstStyle/>
          <a:p>
            <a:fld id="{B03FBA4F-0FFC-8549-827B-A779C3351658}" type="datetimeFigureOut">
              <a:rPr lang="fr-FR" smtClean="0"/>
              <a:t>27/02/11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30F47D7-74B2-4B46-ADA8-AC49AD19D24C}" type="slidenum">
              <a:rPr lang="fr-FR" smtClean="0"/>
              <a:t>‹#›</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Titre vertical et texte">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Connecteur droit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lips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6915912" y="3009901"/>
            <a:ext cx="457200" cy="441325"/>
          </a:xfrm>
        </p:spPr>
        <p:txBody>
          <a:bodyPr/>
          <a:lstStyle/>
          <a:p>
            <a:fld id="{C30F47D7-74B2-4B46-ADA8-AC49AD19D24C}" type="slidenum">
              <a:rPr lang="fr-FR" smtClean="0"/>
              <a:t>‹#›</a:t>
            </a:fld>
            <a:endParaRPr lang="fr-FR"/>
          </a:p>
        </p:txBody>
      </p:sp>
      <p:sp>
        <p:nvSpPr>
          <p:cNvPr id="3" name="Espace réservé du texte vertical 2"/>
          <p:cNvSpPr>
            <a:spLocks noGrp="1"/>
          </p:cNvSpPr>
          <p:nvPr>
            <p:ph type="body" orient="vert" idx="1"/>
          </p:nvPr>
        </p:nvSpPr>
        <p:spPr>
          <a:xfrm>
            <a:off x="304800" y="304800"/>
            <a:ext cx="6553200" cy="5821366"/>
          </a:xfrm>
        </p:spPr>
        <p:txBody>
          <a:bodyPr vert="eaVert"/>
          <a:lstStyle/>
          <a:p>
            <a:pPr lvl="0" eaLnBrk="1" latinLnBrk="0" hangingPunct="1"/>
            <a:r>
              <a:rPr lang="fr-CA" smtClean="0"/>
              <a:t>Cliquez pour modifier les styles du texte du masque</a:t>
            </a:r>
          </a:p>
          <a:p>
            <a:pPr lvl="1" eaLnBrk="1" latinLnBrk="0" hangingPunct="1"/>
            <a:r>
              <a:rPr lang="fr-CA" smtClean="0"/>
              <a:t>Deuxième niveau</a:t>
            </a:r>
          </a:p>
          <a:p>
            <a:pPr lvl="2" eaLnBrk="1" latinLnBrk="0" hangingPunct="1"/>
            <a:r>
              <a:rPr lang="fr-CA" smtClean="0"/>
              <a:t>Troisième niveau</a:t>
            </a:r>
          </a:p>
          <a:p>
            <a:pPr lvl="3" eaLnBrk="1" latinLnBrk="0" hangingPunct="1"/>
            <a:r>
              <a:rPr lang="fr-CA" smtClean="0"/>
              <a:t>Quatrième niveau</a:t>
            </a:r>
          </a:p>
          <a:p>
            <a:pPr lvl="4" eaLnBrk="1" latinLnBrk="0" hangingPunct="1"/>
            <a:r>
              <a:rPr lang="fr-CA" smtClean="0"/>
              <a:t>Cinquième niveau</a:t>
            </a:r>
            <a:endParaRPr kumimoji="0" lang="en-US"/>
          </a:p>
        </p:txBody>
      </p:sp>
      <p:sp>
        <p:nvSpPr>
          <p:cNvPr id="4" name="Espace réservé de la date 3"/>
          <p:cNvSpPr>
            <a:spLocks noGrp="1"/>
          </p:cNvSpPr>
          <p:nvPr>
            <p:ph type="dt" sz="half" idx="10"/>
          </p:nvPr>
        </p:nvSpPr>
        <p:spPr/>
        <p:txBody>
          <a:bodyPr/>
          <a:lstStyle/>
          <a:p>
            <a:fld id="{B03FBA4F-0FFC-8549-827B-A779C3351658}" type="datetimeFigureOut">
              <a:rPr lang="fr-FR" smtClean="0"/>
              <a:t>27/02/11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2" name="Titre vertical 1"/>
          <p:cNvSpPr>
            <a:spLocks noGrp="1"/>
          </p:cNvSpPr>
          <p:nvPr>
            <p:ph type="title" orient="vert"/>
          </p:nvPr>
        </p:nvSpPr>
        <p:spPr>
          <a:xfrm>
            <a:off x="7391400" y="304801"/>
            <a:ext cx="1447800" cy="5851525"/>
          </a:xfrm>
        </p:spPr>
        <p:txBody>
          <a:bodyPr vert="eaVert"/>
          <a:lstStyle/>
          <a:p>
            <a:r>
              <a:rPr kumimoji="0" lang="fr-CA" smtClean="0"/>
              <a:t>Cliquez et modifiez le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re et contenu">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shade val="75000"/>
                  </a:schemeClr>
                </a:solidFill>
              </a:defRPr>
            </a:lvl1pPr>
          </a:lstStyle>
          <a:p>
            <a:r>
              <a:rPr kumimoji="0" lang="fr-CA" smtClean="0"/>
              <a:t>Cliquez et modifiez le titre</a:t>
            </a:r>
            <a:endParaRPr kumimoji="0" lang="en-US"/>
          </a:p>
        </p:txBody>
      </p:sp>
      <p:sp>
        <p:nvSpPr>
          <p:cNvPr id="4" name="Espace réservé de la date 3"/>
          <p:cNvSpPr>
            <a:spLocks noGrp="1"/>
          </p:cNvSpPr>
          <p:nvPr>
            <p:ph type="dt" sz="half" idx="10"/>
          </p:nvPr>
        </p:nvSpPr>
        <p:spPr/>
        <p:txBody>
          <a:bodyPr/>
          <a:lstStyle/>
          <a:p>
            <a:fld id="{B03FBA4F-0FFC-8549-827B-A779C3351658}" type="datetimeFigureOut">
              <a:rPr lang="fr-FR" smtClean="0"/>
              <a:t>27/02/11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4361688" y="1026372"/>
            <a:ext cx="457200" cy="441325"/>
          </a:xfrm>
        </p:spPr>
        <p:txBody>
          <a:bodyPr/>
          <a:lstStyle/>
          <a:p>
            <a:fld id="{C30F47D7-74B2-4B46-ADA8-AC49AD19D24C}" type="slidenum">
              <a:rPr lang="fr-FR" smtClean="0"/>
              <a:t>‹#›</a:t>
            </a:fld>
            <a:endParaRPr lang="fr-FR"/>
          </a:p>
        </p:txBody>
      </p:sp>
      <p:sp>
        <p:nvSpPr>
          <p:cNvPr id="8" name="Espace réservé du contenu 7"/>
          <p:cNvSpPr>
            <a:spLocks noGrp="1"/>
          </p:cNvSpPr>
          <p:nvPr>
            <p:ph sz="quarter" idx="1"/>
          </p:nvPr>
        </p:nvSpPr>
        <p:spPr>
          <a:xfrm>
            <a:off x="301752" y="1527048"/>
            <a:ext cx="8503920" cy="4572000"/>
          </a:xfrm>
        </p:spPr>
        <p:txBody>
          <a:bodyPr/>
          <a:lstStyle/>
          <a:p>
            <a:pPr lvl="0" eaLnBrk="1" latinLnBrk="0" hangingPunct="1"/>
            <a:r>
              <a:rPr lang="fr-CA" smtClean="0"/>
              <a:t>Cliquez pour modifier les styles du texte du masque</a:t>
            </a:r>
          </a:p>
          <a:p>
            <a:pPr lvl="1" eaLnBrk="1" latinLnBrk="0" hangingPunct="1"/>
            <a:r>
              <a:rPr lang="fr-CA" smtClean="0"/>
              <a:t>Deuxième niveau</a:t>
            </a:r>
          </a:p>
          <a:p>
            <a:pPr lvl="2" eaLnBrk="1" latinLnBrk="0" hangingPunct="1"/>
            <a:r>
              <a:rPr lang="fr-CA" smtClean="0"/>
              <a:t>Troisième niveau</a:t>
            </a:r>
          </a:p>
          <a:p>
            <a:pPr lvl="3" eaLnBrk="1" latinLnBrk="0" hangingPunct="1"/>
            <a:r>
              <a:rPr lang="fr-CA" smtClean="0"/>
              <a:t>Quatrième niveau</a:t>
            </a:r>
          </a:p>
          <a:p>
            <a:pPr lvl="4" eaLnBrk="1" latinLnBrk="0" hangingPunct="1"/>
            <a:r>
              <a:rPr lang="fr-CA" smtClean="0"/>
              <a:t>Cinquième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En-tête de section">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CA" smtClean="0"/>
              <a:t>Cliquez pour modifier les styles du texte du masque</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Espace réservé du pied de page 4"/>
          <p:cNvSpPr>
            <a:spLocks noGrp="1"/>
          </p:cNvSpPr>
          <p:nvPr>
            <p:ph type="ftr" sz="quarter" idx="11"/>
          </p:nvPr>
        </p:nvSpPr>
        <p:spPr/>
        <p:txBody>
          <a:bodyPr/>
          <a:lstStyle/>
          <a:p>
            <a:endParaRPr lang="fr-FR"/>
          </a:p>
        </p:txBody>
      </p:sp>
      <p:sp>
        <p:nvSpPr>
          <p:cNvPr id="4" name="Espace réservé de la date 3"/>
          <p:cNvSpPr>
            <a:spLocks noGrp="1"/>
          </p:cNvSpPr>
          <p:nvPr>
            <p:ph type="dt" sz="half" idx="10"/>
          </p:nvPr>
        </p:nvSpPr>
        <p:spPr/>
        <p:txBody>
          <a:bodyPr/>
          <a:lstStyle/>
          <a:p>
            <a:fld id="{B03FBA4F-0FFC-8549-827B-A779C3351658}" type="datetimeFigureOut">
              <a:rPr lang="fr-FR" smtClean="0"/>
              <a:t>27/02/11</a:t>
            </a:fld>
            <a:endParaRPr lang="fr-FR"/>
          </a:p>
        </p:txBody>
      </p:sp>
      <p:sp>
        <p:nvSpPr>
          <p:cNvPr id="8" name="Connecteur droit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lips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30F47D7-74B2-4B46-ADA8-AC49AD19D24C}" type="slidenum">
              <a:rPr lang="fr-FR" smtClean="0"/>
              <a:t>‹#›</a:t>
            </a:fld>
            <a:endParaRPr lang="fr-FR"/>
          </a:p>
        </p:txBody>
      </p:sp>
      <p:sp>
        <p:nvSpPr>
          <p:cNvPr id="2" name="Titr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fr-CA" smtClean="0"/>
              <a:t>Cliquez et modifiez le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eux contenus">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758952"/>
          </a:xfrm>
        </p:spPr>
        <p:txBody>
          <a:bodyPr/>
          <a:lstStyle/>
          <a:p>
            <a:r>
              <a:rPr kumimoji="0" lang="fr-CA" smtClean="0"/>
              <a:t>Cliquez et modifiez le titre</a:t>
            </a:r>
            <a:endParaRPr kumimoji="0" lang="en-US"/>
          </a:p>
        </p:txBody>
      </p:sp>
      <p:sp>
        <p:nvSpPr>
          <p:cNvPr id="5" name="Espace réservé de la date 4"/>
          <p:cNvSpPr>
            <a:spLocks noGrp="1"/>
          </p:cNvSpPr>
          <p:nvPr>
            <p:ph type="dt" sz="half" idx="10"/>
          </p:nvPr>
        </p:nvSpPr>
        <p:spPr>
          <a:xfrm>
            <a:off x="5791200" y="6409944"/>
            <a:ext cx="3044952" cy="365760"/>
          </a:xfrm>
        </p:spPr>
        <p:txBody>
          <a:bodyPr/>
          <a:lstStyle/>
          <a:p>
            <a:fld id="{B03FBA4F-0FFC-8549-827B-A779C3351658}" type="datetimeFigureOut">
              <a:rPr lang="fr-FR" smtClean="0"/>
              <a:t>27/02/11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30F47D7-74B2-4B46-ADA8-AC49AD19D24C}" type="slidenum">
              <a:rPr lang="fr-FR" smtClean="0"/>
              <a:t>‹#›</a:t>
            </a:fld>
            <a:endParaRPr lang="fr-FR"/>
          </a:p>
        </p:txBody>
      </p:sp>
      <p:sp>
        <p:nvSpPr>
          <p:cNvPr id="8" name="Connecteur droit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space réservé du contenu 9"/>
          <p:cNvSpPr>
            <a:spLocks noGrp="1"/>
          </p:cNvSpPr>
          <p:nvPr>
            <p:ph sz="half" idx="1"/>
          </p:nvPr>
        </p:nvSpPr>
        <p:spPr>
          <a:xfrm>
            <a:off x="301752" y="1371600"/>
            <a:ext cx="4038600" cy="4681728"/>
          </a:xfrm>
        </p:spPr>
        <p:txBody>
          <a:bodyPr/>
          <a:lstStyle>
            <a:lvl1pPr>
              <a:defRPr sz="2500"/>
            </a:lvl1pPr>
          </a:lstStyle>
          <a:p>
            <a:pPr lvl="0" eaLnBrk="1" latinLnBrk="0" hangingPunct="1"/>
            <a:r>
              <a:rPr lang="fr-CA" smtClean="0"/>
              <a:t>Cliquez pour modifier les styles du texte du masque</a:t>
            </a:r>
          </a:p>
          <a:p>
            <a:pPr lvl="1" eaLnBrk="1" latinLnBrk="0" hangingPunct="1"/>
            <a:r>
              <a:rPr lang="fr-CA" smtClean="0"/>
              <a:t>Deuxième niveau</a:t>
            </a:r>
          </a:p>
          <a:p>
            <a:pPr lvl="2" eaLnBrk="1" latinLnBrk="0" hangingPunct="1"/>
            <a:r>
              <a:rPr lang="fr-CA" smtClean="0"/>
              <a:t>Troisième niveau</a:t>
            </a:r>
          </a:p>
          <a:p>
            <a:pPr lvl="3" eaLnBrk="1" latinLnBrk="0" hangingPunct="1"/>
            <a:r>
              <a:rPr lang="fr-CA" smtClean="0"/>
              <a:t>Quatrième niveau</a:t>
            </a:r>
          </a:p>
          <a:p>
            <a:pPr lvl="4" eaLnBrk="1" latinLnBrk="0" hangingPunct="1"/>
            <a:r>
              <a:rPr lang="fr-CA" smtClean="0"/>
              <a:t>Cinquième niveau</a:t>
            </a:r>
            <a:endParaRPr kumimoji="0" lang="en-US"/>
          </a:p>
        </p:txBody>
      </p:sp>
      <p:sp>
        <p:nvSpPr>
          <p:cNvPr id="12" name="Espace réservé du contenu 11"/>
          <p:cNvSpPr>
            <a:spLocks noGrp="1"/>
          </p:cNvSpPr>
          <p:nvPr>
            <p:ph sz="half" idx="2"/>
          </p:nvPr>
        </p:nvSpPr>
        <p:spPr>
          <a:xfrm>
            <a:off x="4800600" y="1371600"/>
            <a:ext cx="4038600" cy="4681728"/>
          </a:xfrm>
        </p:spPr>
        <p:txBody>
          <a:bodyPr/>
          <a:lstStyle>
            <a:lvl1pPr>
              <a:defRPr sz="2500"/>
            </a:lvl1pPr>
          </a:lstStyle>
          <a:p>
            <a:pPr lvl="0" eaLnBrk="1" latinLnBrk="0" hangingPunct="1"/>
            <a:r>
              <a:rPr lang="fr-CA" smtClean="0"/>
              <a:t>Cliquez pour modifier les styles du texte du masque</a:t>
            </a:r>
          </a:p>
          <a:p>
            <a:pPr lvl="1" eaLnBrk="1" latinLnBrk="0" hangingPunct="1"/>
            <a:r>
              <a:rPr lang="fr-CA" smtClean="0"/>
              <a:t>Deuxième niveau</a:t>
            </a:r>
          </a:p>
          <a:p>
            <a:pPr lvl="2" eaLnBrk="1" latinLnBrk="0" hangingPunct="1"/>
            <a:r>
              <a:rPr lang="fr-CA" smtClean="0"/>
              <a:t>Troisième niveau</a:t>
            </a:r>
          </a:p>
          <a:p>
            <a:pPr lvl="3" eaLnBrk="1" latinLnBrk="0" hangingPunct="1"/>
            <a:r>
              <a:rPr lang="fr-CA" smtClean="0"/>
              <a:t>Quatrième niveau</a:t>
            </a:r>
          </a:p>
          <a:p>
            <a:pPr lvl="4" eaLnBrk="1" latinLnBrk="0" hangingPunct="1"/>
            <a:r>
              <a:rPr lang="fr-CA" smtClean="0"/>
              <a:t>Cinquième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aison">
    <p:bg>
      <p:bgRef idx="1001">
        <a:schemeClr val="bg2"/>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CA" smtClean="0"/>
              <a:t>Cliquez pour modifier les styles du texte du masque</a:t>
            </a:r>
          </a:p>
        </p:txBody>
      </p:sp>
      <p:sp>
        <p:nvSpPr>
          <p:cNvPr id="4" name="Espace réservé du texte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fr-CA" smtClean="0"/>
              <a:t>Cliquez pour modifier les styles du texte du masque</a:t>
            </a:r>
          </a:p>
        </p:txBody>
      </p:sp>
      <p:sp>
        <p:nvSpPr>
          <p:cNvPr id="7" name="Espace réservé de la date 6"/>
          <p:cNvSpPr>
            <a:spLocks noGrp="1"/>
          </p:cNvSpPr>
          <p:nvPr>
            <p:ph type="dt" sz="half" idx="10"/>
          </p:nvPr>
        </p:nvSpPr>
        <p:spPr/>
        <p:txBody>
          <a:bodyPr/>
          <a:lstStyle/>
          <a:p>
            <a:fld id="{B03FBA4F-0FFC-8549-827B-A779C3351658}" type="datetimeFigureOut">
              <a:rPr lang="fr-FR" smtClean="0"/>
              <a:t>27/02/11</a:t>
            </a:fld>
            <a:endParaRPr lang="fr-FR"/>
          </a:p>
        </p:txBody>
      </p:sp>
      <p:sp>
        <p:nvSpPr>
          <p:cNvPr id="8" name="Espace réservé du pied de page 7"/>
          <p:cNvSpPr>
            <a:spLocks noGrp="1"/>
          </p:cNvSpPr>
          <p:nvPr>
            <p:ph type="ftr" sz="quarter" idx="11"/>
          </p:nvPr>
        </p:nvSpPr>
        <p:spPr>
          <a:xfrm>
            <a:off x="304800" y="6409944"/>
            <a:ext cx="3581400" cy="365760"/>
          </a:xfrm>
        </p:spPr>
        <p:txBody>
          <a:bodyPr/>
          <a:lstStyle/>
          <a:p>
            <a:endParaRPr lang="fr-FR"/>
          </a:p>
        </p:txBody>
      </p:sp>
      <p:sp>
        <p:nvSpPr>
          <p:cNvPr id="15" name="Connecteur droit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Espace réservé du contenu 23"/>
          <p:cNvSpPr>
            <a:spLocks noGrp="1"/>
          </p:cNvSpPr>
          <p:nvPr>
            <p:ph sz="quarter" idx="2"/>
          </p:nvPr>
        </p:nvSpPr>
        <p:spPr>
          <a:xfrm>
            <a:off x="301752" y="2471383"/>
            <a:ext cx="4041648" cy="3818404"/>
          </a:xfrm>
        </p:spPr>
        <p:txBody>
          <a:bodyPr/>
          <a:lstStyle/>
          <a:p>
            <a:pPr lvl="0" eaLnBrk="1" latinLnBrk="0" hangingPunct="1"/>
            <a:r>
              <a:rPr lang="fr-CA" smtClean="0"/>
              <a:t>Cliquez pour modifier les styles du texte du masque</a:t>
            </a:r>
          </a:p>
          <a:p>
            <a:pPr lvl="1" eaLnBrk="1" latinLnBrk="0" hangingPunct="1"/>
            <a:r>
              <a:rPr lang="fr-CA" smtClean="0"/>
              <a:t>Deuxième niveau</a:t>
            </a:r>
          </a:p>
          <a:p>
            <a:pPr lvl="2" eaLnBrk="1" latinLnBrk="0" hangingPunct="1"/>
            <a:r>
              <a:rPr lang="fr-CA" smtClean="0"/>
              <a:t>Troisième niveau</a:t>
            </a:r>
          </a:p>
          <a:p>
            <a:pPr lvl="3" eaLnBrk="1" latinLnBrk="0" hangingPunct="1"/>
            <a:r>
              <a:rPr lang="fr-CA" smtClean="0"/>
              <a:t>Quatrième niveau</a:t>
            </a:r>
          </a:p>
          <a:p>
            <a:pPr lvl="4" eaLnBrk="1" latinLnBrk="0" hangingPunct="1"/>
            <a:r>
              <a:rPr lang="fr-CA" smtClean="0"/>
              <a:t>Cinquième niveau</a:t>
            </a:r>
            <a:endParaRPr kumimoji="0" lang="en-US"/>
          </a:p>
        </p:txBody>
      </p:sp>
      <p:sp>
        <p:nvSpPr>
          <p:cNvPr id="26" name="Espace réservé du contenu 25"/>
          <p:cNvSpPr>
            <a:spLocks noGrp="1"/>
          </p:cNvSpPr>
          <p:nvPr>
            <p:ph sz="quarter" idx="4"/>
          </p:nvPr>
        </p:nvSpPr>
        <p:spPr>
          <a:xfrm>
            <a:off x="4800600" y="2471383"/>
            <a:ext cx="4038600" cy="3822192"/>
          </a:xfrm>
        </p:spPr>
        <p:txBody>
          <a:bodyPr/>
          <a:lstStyle/>
          <a:p>
            <a:pPr lvl="0" eaLnBrk="1" latinLnBrk="0" hangingPunct="1"/>
            <a:r>
              <a:rPr lang="fr-CA" smtClean="0"/>
              <a:t>Cliquez pour modifier les styles du texte du masque</a:t>
            </a:r>
          </a:p>
          <a:p>
            <a:pPr lvl="1" eaLnBrk="1" latinLnBrk="0" hangingPunct="1"/>
            <a:r>
              <a:rPr lang="fr-CA" smtClean="0"/>
              <a:t>Deuxième niveau</a:t>
            </a:r>
          </a:p>
          <a:p>
            <a:pPr lvl="2" eaLnBrk="1" latinLnBrk="0" hangingPunct="1"/>
            <a:r>
              <a:rPr lang="fr-CA" smtClean="0"/>
              <a:t>Troisième niveau</a:t>
            </a:r>
          </a:p>
          <a:p>
            <a:pPr lvl="3" eaLnBrk="1" latinLnBrk="0" hangingPunct="1"/>
            <a:r>
              <a:rPr lang="fr-CA" smtClean="0"/>
              <a:t>Quatrième niveau</a:t>
            </a:r>
          </a:p>
          <a:p>
            <a:pPr lvl="4" eaLnBrk="1" latinLnBrk="0" hangingPunct="1"/>
            <a:r>
              <a:rPr lang="fr-CA" smtClean="0"/>
              <a:t>Cinquième niveau</a:t>
            </a:r>
            <a:endParaRPr kumimoji="0" lang="en-US"/>
          </a:p>
        </p:txBody>
      </p:sp>
      <p:sp>
        <p:nvSpPr>
          <p:cNvPr id="25" name="Ellips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lips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Espace réservé du numéro de diapositive 8"/>
          <p:cNvSpPr>
            <a:spLocks noGrp="1"/>
          </p:cNvSpPr>
          <p:nvPr>
            <p:ph type="sldNum" sz="quarter" idx="12"/>
          </p:nvPr>
        </p:nvSpPr>
        <p:spPr>
          <a:xfrm>
            <a:off x="4343400" y="1042416"/>
            <a:ext cx="457200" cy="441325"/>
          </a:xfrm>
        </p:spPr>
        <p:txBody>
          <a:bodyPr/>
          <a:lstStyle>
            <a:lvl1pPr algn="ctr">
              <a:defRPr/>
            </a:lvl1pPr>
          </a:lstStyle>
          <a:p>
            <a:fld id="{C30F47D7-74B2-4B46-ADA8-AC49AD19D24C}" type="slidenum">
              <a:rPr lang="fr-FR" smtClean="0"/>
              <a:t>‹#›</a:t>
            </a:fld>
            <a:endParaRPr lang="fr-FR"/>
          </a:p>
        </p:txBody>
      </p:sp>
      <p:sp>
        <p:nvSpPr>
          <p:cNvPr id="23" name="Titre 22"/>
          <p:cNvSpPr>
            <a:spLocks noGrp="1"/>
          </p:cNvSpPr>
          <p:nvPr>
            <p:ph type="title"/>
          </p:nvPr>
        </p:nvSpPr>
        <p:spPr/>
        <p:txBody>
          <a:bodyPr rtlCol="0" anchor="b" anchorCtr="0"/>
          <a:lstStyle/>
          <a:p>
            <a:r>
              <a:rPr kumimoji="0" lang="fr-CA" smtClean="0"/>
              <a:t>Cliquez et modifiez le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CA" smtClean="0"/>
              <a:t>Cliquez et modifiez le titre</a:t>
            </a:r>
            <a:endParaRPr kumimoji="0" lang="en-US"/>
          </a:p>
        </p:txBody>
      </p:sp>
      <p:sp>
        <p:nvSpPr>
          <p:cNvPr id="3" name="Espace réservé de la date 2"/>
          <p:cNvSpPr>
            <a:spLocks noGrp="1"/>
          </p:cNvSpPr>
          <p:nvPr>
            <p:ph type="dt" sz="half" idx="10"/>
          </p:nvPr>
        </p:nvSpPr>
        <p:spPr/>
        <p:txBody>
          <a:bodyPr/>
          <a:lstStyle/>
          <a:p>
            <a:fld id="{B03FBA4F-0FFC-8549-827B-A779C3351658}" type="datetimeFigureOut">
              <a:rPr lang="fr-FR" smtClean="0"/>
              <a:t>27/02/11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a:xfrm>
            <a:off x="4343400" y="1036020"/>
            <a:ext cx="457200" cy="441325"/>
          </a:xfrm>
        </p:spPr>
        <p:txBody>
          <a:bodyPr/>
          <a:lstStyle/>
          <a:p>
            <a:fld id="{C30F47D7-74B2-4B46-ADA8-AC49AD19D24C}" type="slidenum">
              <a:rPr lang="fr-FR" smtClean="0"/>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Vide">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Espace réservé de la date 1"/>
          <p:cNvSpPr>
            <a:spLocks noGrp="1"/>
          </p:cNvSpPr>
          <p:nvPr>
            <p:ph type="dt" sz="half" idx="10"/>
          </p:nvPr>
        </p:nvSpPr>
        <p:spPr/>
        <p:txBody>
          <a:bodyPr/>
          <a:lstStyle/>
          <a:p>
            <a:fld id="{B03FBA4F-0FFC-8549-827B-A779C3351658}" type="datetimeFigureOut">
              <a:rPr lang="fr-FR" smtClean="0"/>
              <a:t>27/02/11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a:xfrm>
            <a:off x="4267200" y="6324600"/>
            <a:ext cx="609600" cy="441324"/>
          </a:xfrm>
        </p:spPr>
        <p:txBody>
          <a:bodyPr/>
          <a:lstStyle>
            <a:lvl1pPr>
              <a:defRPr>
                <a:solidFill>
                  <a:srgbClr val="FFFFFF"/>
                </a:solidFill>
              </a:defRPr>
            </a:lvl1pPr>
          </a:lstStyle>
          <a:p>
            <a:fld id="{C30F47D7-74B2-4B46-ADA8-AC49AD19D24C}" type="slidenum">
              <a:rPr lang="fr-FR" smtClean="0"/>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fr-CA" smtClean="0"/>
              <a:t>Cliquez et modifiez le titre</a:t>
            </a:r>
            <a:endParaRPr kumimoji="0" lang="en-US"/>
          </a:p>
        </p:txBody>
      </p:sp>
      <p:sp>
        <p:nvSpPr>
          <p:cNvPr id="3" name="Espace réservé du texte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fr-CA" smtClean="0"/>
              <a:t>Cliquez pour modifier les styles du texte du masque</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Connecteur droit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Espace réservé du contenu 19"/>
          <p:cNvSpPr>
            <a:spLocks noGrp="1"/>
          </p:cNvSpPr>
          <p:nvPr>
            <p:ph sz="quarter" idx="1"/>
          </p:nvPr>
        </p:nvSpPr>
        <p:spPr>
          <a:xfrm>
            <a:off x="3124200" y="685800"/>
            <a:ext cx="5638800" cy="5410200"/>
          </a:xfrm>
        </p:spPr>
        <p:txBody>
          <a:bodyPr/>
          <a:lstStyle/>
          <a:p>
            <a:pPr lvl="0" eaLnBrk="1" latinLnBrk="0" hangingPunct="1"/>
            <a:r>
              <a:rPr lang="fr-CA" smtClean="0"/>
              <a:t>Cliquez pour modifier les styles du texte du masque</a:t>
            </a:r>
          </a:p>
          <a:p>
            <a:pPr lvl="1" eaLnBrk="1" latinLnBrk="0" hangingPunct="1"/>
            <a:r>
              <a:rPr lang="fr-CA" smtClean="0"/>
              <a:t>Deuxième niveau</a:t>
            </a:r>
          </a:p>
          <a:p>
            <a:pPr lvl="2" eaLnBrk="1" latinLnBrk="0" hangingPunct="1"/>
            <a:r>
              <a:rPr lang="fr-CA" smtClean="0"/>
              <a:t>Troisième niveau</a:t>
            </a:r>
          </a:p>
          <a:p>
            <a:pPr lvl="3" eaLnBrk="1" latinLnBrk="0" hangingPunct="1"/>
            <a:r>
              <a:rPr lang="fr-CA" smtClean="0"/>
              <a:t>Quatrième niveau</a:t>
            </a:r>
          </a:p>
          <a:p>
            <a:pPr lvl="4" eaLnBrk="1" latinLnBrk="0" hangingPunct="1"/>
            <a:r>
              <a:rPr lang="fr-CA" smtClean="0"/>
              <a:t>Cinquième niveau</a:t>
            </a:r>
            <a:endParaRPr kumimoji="0" lang="en-US"/>
          </a:p>
        </p:txBody>
      </p:sp>
      <p:sp>
        <p:nvSpPr>
          <p:cNvPr id="10" name="Ellips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C30F47D7-74B2-4B46-ADA8-AC49AD19D24C}" type="slidenum">
              <a:rPr lang="fr-FR" smtClean="0"/>
              <a:t>‹#›</a:t>
            </a:fld>
            <a:endParaRPr lang="fr-F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p:txBody>
          <a:bodyPr/>
          <a:lstStyle/>
          <a:p>
            <a:fld id="{B03FBA4F-0FFC-8549-827B-A779C3351658}" type="datetimeFigureOut">
              <a:rPr lang="fr-FR" smtClean="0"/>
              <a:t>27/02/11</a:t>
            </a:fld>
            <a:endParaRPr lang="fr-FR"/>
          </a:p>
        </p:txBody>
      </p:sp>
      <p:sp>
        <p:nvSpPr>
          <p:cNvPr id="6" name="Espace réservé du pied de page 5"/>
          <p:cNvSpPr>
            <a:spLocks noGrp="1"/>
          </p:cNvSpPr>
          <p:nvPr>
            <p:ph type="ftr" sz="quarter" idx="11"/>
          </p:nvPr>
        </p:nvSpPr>
        <p:spPr>
          <a:xfrm>
            <a:off x="301752" y="6410848"/>
            <a:ext cx="3383280" cy="365760"/>
          </a:xfrm>
        </p:spPr>
        <p:txBody>
          <a:bodyPr/>
          <a:lstStyle/>
          <a:p>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Image avec légende">
    <p:spTree>
      <p:nvGrpSpPr>
        <p:cNvPr id="1" name=""/>
        <p:cNvGrpSpPr/>
        <p:nvPr/>
      </p:nvGrpSpPr>
      <p:grpSpPr>
        <a:xfrm>
          <a:off x="0" y="0"/>
          <a:ext cx="0" cy="0"/>
          <a:chOff x="0" y="0"/>
          <a:chExt cx="0" cy="0"/>
        </a:xfrm>
      </p:grpSpPr>
      <p:sp>
        <p:nvSpPr>
          <p:cNvPr id="21" name="Connecteur droit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lips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lips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371600" y="312738"/>
            <a:ext cx="457200" cy="441325"/>
          </a:xfrm>
        </p:spPr>
        <p:txBody>
          <a:bodyPr/>
          <a:lstStyle/>
          <a:p>
            <a:fld id="{C30F47D7-74B2-4B46-ADA8-AC49AD19D24C}" type="slidenum">
              <a:rPr lang="fr-FR" smtClean="0"/>
              <a:t>‹#›</a:t>
            </a:fld>
            <a:endParaRPr lang="fr-FR"/>
          </a:p>
        </p:txBody>
      </p:sp>
      <p:sp>
        <p:nvSpPr>
          <p:cNvPr id="2" name="Titr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fr-CA" smtClean="0"/>
              <a:t>Cliquez et modifiez le titre</a:t>
            </a:r>
            <a:endParaRPr kumimoji="0" lang="en-US"/>
          </a:p>
        </p:txBody>
      </p:sp>
      <p:sp>
        <p:nvSpPr>
          <p:cNvPr id="3" name="Espace réservé pour une image  2"/>
          <p:cNvSpPr>
            <a:spLocks noGrp="1"/>
          </p:cNvSpPr>
          <p:nvPr>
            <p:ph type="pic" idx="1"/>
          </p:nvPr>
        </p:nvSpPr>
        <p:spPr>
          <a:xfrm>
            <a:off x="3000375" y="609600"/>
            <a:ext cx="5867400" cy="4267200"/>
          </a:xfrm>
        </p:spPr>
        <p:txBody>
          <a:bodyPr/>
          <a:lstStyle>
            <a:lvl1pPr marL="0" indent="0">
              <a:buNone/>
              <a:defRPr sz="3200"/>
            </a:lvl1pPr>
          </a:lstStyle>
          <a:p>
            <a:r>
              <a:rPr kumimoji="0" lang="fr-CA" smtClean="0"/>
              <a:t>Cliquez sur l'icône pour ajouter une image</a:t>
            </a:r>
            <a:endParaRPr kumimoji="0" lang="en-US" dirty="0"/>
          </a:p>
        </p:txBody>
      </p:sp>
      <p:sp>
        <p:nvSpPr>
          <p:cNvPr id="4" name="Espace réservé du texte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fr-CA" smtClean="0"/>
              <a:t>Cliquez pour modifier les styles du texte du masque</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a:xfrm>
            <a:off x="5788152" y="6404984"/>
            <a:ext cx="3044952" cy="365760"/>
          </a:xfrm>
        </p:spPr>
        <p:txBody>
          <a:bodyPr/>
          <a:lstStyle/>
          <a:p>
            <a:fld id="{B03FBA4F-0FFC-8549-827B-A779C3351658}" type="datetimeFigureOut">
              <a:rPr lang="fr-FR" smtClean="0"/>
              <a:t>27/02/11</a:t>
            </a:fld>
            <a:endParaRPr lang="fr-FR"/>
          </a:p>
        </p:txBody>
      </p:sp>
      <p:sp>
        <p:nvSpPr>
          <p:cNvPr id="6" name="Espace réservé du pied de page 5"/>
          <p:cNvSpPr>
            <a:spLocks noGrp="1"/>
          </p:cNvSpPr>
          <p:nvPr>
            <p:ph type="ftr" sz="quarter" idx="11"/>
          </p:nvPr>
        </p:nvSpPr>
        <p:spPr>
          <a:xfrm>
            <a:off x="301752" y="6410848"/>
            <a:ext cx="3584448" cy="365760"/>
          </a:xfrm>
        </p:spPr>
        <p:txBody>
          <a:bodyPr/>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Espace réservé de la date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B03FBA4F-0FFC-8549-827B-A779C3351658}" type="datetimeFigureOut">
              <a:rPr lang="fr-FR" smtClean="0"/>
              <a:t>27/02/11</a:t>
            </a:fld>
            <a:endParaRPr lang="fr-FR"/>
          </a:p>
        </p:txBody>
      </p:sp>
      <p:sp>
        <p:nvSpPr>
          <p:cNvPr id="3" name="Espace réservé du pied de page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fr-F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Connecteur droit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lips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ce réservé du numéro de diapositive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C30F47D7-74B2-4B46-ADA8-AC49AD19D24C}" type="slidenum">
              <a:rPr lang="fr-FR" smtClean="0"/>
              <a:t>‹#›</a:t>
            </a:fld>
            <a:endParaRPr lang="fr-FR"/>
          </a:p>
        </p:txBody>
      </p:sp>
      <p:sp>
        <p:nvSpPr>
          <p:cNvPr id="22" name="Espace réservé du titre 21"/>
          <p:cNvSpPr>
            <a:spLocks noGrp="1"/>
          </p:cNvSpPr>
          <p:nvPr>
            <p:ph type="title"/>
          </p:nvPr>
        </p:nvSpPr>
        <p:spPr>
          <a:xfrm>
            <a:off x="301752" y="228600"/>
            <a:ext cx="8534400" cy="758952"/>
          </a:xfrm>
          <a:prstGeom prst="rect">
            <a:avLst/>
          </a:prstGeom>
        </p:spPr>
        <p:txBody>
          <a:bodyPr vert="horz" anchor="b">
            <a:normAutofit/>
          </a:bodyPr>
          <a:lstStyle/>
          <a:p>
            <a:r>
              <a:rPr kumimoji="0" lang="fr-CA" smtClean="0"/>
              <a:t>Cliquez et modifiez le titre</a:t>
            </a:r>
            <a:endParaRPr kumimoji="0" lang="en-US"/>
          </a:p>
        </p:txBody>
      </p:sp>
      <p:sp>
        <p:nvSpPr>
          <p:cNvPr id="13" name="Espace réservé du texte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fr-CA" smtClean="0"/>
              <a:t>Cliquez pour modifier les styles du texte du masque</a:t>
            </a:r>
          </a:p>
          <a:p>
            <a:pPr lvl="1" eaLnBrk="1" latinLnBrk="0" hangingPunct="1"/>
            <a:r>
              <a:rPr kumimoji="0" lang="fr-CA" smtClean="0"/>
              <a:t>Deuxième niveau</a:t>
            </a:r>
          </a:p>
          <a:p>
            <a:pPr lvl="2" eaLnBrk="1" latinLnBrk="0" hangingPunct="1"/>
            <a:r>
              <a:rPr kumimoji="0" lang="fr-CA" smtClean="0"/>
              <a:t>Troisième niveau</a:t>
            </a:r>
          </a:p>
          <a:p>
            <a:pPr lvl="3" eaLnBrk="1" latinLnBrk="0" hangingPunct="1"/>
            <a:r>
              <a:rPr kumimoji="0" lang="fr-CA" smtClean="0"/>
              <a:t>Quatrième niveau</a:t>
            </a:r>
          </a:p>
          <a:p>
            <a:pPr lvl="4" eaLnBrk="1" latinLnBrk="0" hangingPunct="1"/>
            <a:r>
              <a:rPr kumimoji="0" lang="fr-CA" smtClean="0"/>
              <a:t>Cinquième niveau</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ous-titre 2"/>
          <p:cNvSpPr>
            <a:spLocks noGrp="1"/>
          </p:cNvSpPr>
          <p:nvPr>
            <p:ph type="subTitle" idx="1"/>
          </p:nvPr>
        </p:nvSpPr>
        <p:spPr/>
        <p:txBody>
          <a:bodyPr/>
          <a:lstStyle/>
          <a:p>
            <a:r>
              <a:rPr lang="fr-FR" dirty="0" smtClean="0"/>
              <a:t>Le cycle de l’eau</a:t>
            </a:r>
            <a:endParaRPr lang="fr-FR" dirty="0"/>
          </a:p>
        </p:txBody>
      </p:sp>
      <p:sp>
        <p:nvSpPr>
          <p:cNvPr id="2" name="Titre 1"/>
          <p:cNvSpPr>
            <a:spLocks noGrp="1"/>
          </p:cNvSpPr>
          <p:nvPr>
            <p:ph type="ctrTitle"/>
          </p:nvPr>
        </p:nvSpPr>
        <p:spPr/>
        <p:txBody>
          <a:bodyPr/>
          <a:lstStyle/>
          <a:p>
            <a:r>
              <a:rPr lang="fr-FR" dirty="0" smtClean="0"/>
              <a:t>Eaux douces et eaux salées</a:t>
            </a:r>
            <a:endParaRPr lang="fr-F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cycle de l’eau</a:t>
            </a:r>
            <a:endParaRPr lang="fr-FR" dirty="0"/>
          </a:p>
        </p:txBody>
      </p:sp>
      <p:sp>
        <p:nvSpPr>
          <p:cNvPr id="3" name="Espace réservé du contenu 2"/>
          <p:cNvSpPr>
            <a:spLocks noGrp="1"/>
          </p:cNvSpPr>
          <p:nvPr>
            <p:ph sz="quarter" idx="1"/>
          </p:nvPr>
        </p:nvSpPr>
        <p:spPr>
          <a:xfrm>
            <a:off x="301752" y="1527048"/>
            <a:ext cx="8503920" cy="1070177"/>
          </a:xfrm>
        </p:spPr>
        <p:txBody>
          <a:bodyPr/>
          <a:lstStyle/>
          <a:p>
            <a:r>
              <a:rPr lang="fr-FR" dirty="0" smtClean="0"/>
              <a:t>Qu’arrive-t-il aux gouttes de pluie et aux flaques d’eau après une averse?</a:t>
            </a:r>
          </a:p>
          <a:p>
            <a:endParaRPr lang="fr-FR" dirty="0" smtClean="0"/>
          </a:p>
          <a:p>
            <a:endParaRPr lang="fr-FR" dirty="0"/>
          </a:p>
        </p:txBody>
      </p:sp>
      <p:sp>
        <p:nvSpPr>
          <p:cNvPr id="4" name="ZoneTexte 3"/>
          <p:cNvSpPr txBox="1"/>
          <p:nvPr/>
        </p:nvSpPr>
        <p:spPr>
          <a:xfrm>
            <a:off x="644511" y="3033255"/>
            <a:ext cx="7658307" cy="3831819"/>
          </a:xfrm>
          <a:prstGeom prst="rect">
            <a:avLst/>
          </a:prstGeom>
          <a:noFill/>
        </p:spPr>
        <p:txBody>
          <a:bodyPr wrap="square" rtlCol="0">
            <a:spAutoFit/>
          </a:bodyPr>
          <a:lstStyle/>
          <a:p>
            <a:pPr>
              <a:buFont typeface="Arial"/>
              <a:buChar char="•"/>
            </a:pPr>
            <a:r>
              <a:rPr lang="fr-FR" sz="2300" b="1" dirty="0" smtClean="0">
                <a:solidFill>
                  <a:schemeClr val="bg2">
                    <a:lumMod val="50000"/>
                  </a:schemeClr>
                </a:solidFill>
              </a:rPr>
              <a:t>Une partie coule sur le sol, forme </a:t>
            </a:r>
            <a:r>
              <a:rPr lang="fr-FR" sz="2300" b="1" dirty="0">
                <a:solidFill>
                  <a:schemeClr val="bg2">
                    <a:lumMod val="50000"/>
                  </a:schemeClr>
                </a:solidFill>
              </a:rPr>
              <a:t>d</a:t>
            </a:r>
            <a:r>
              <a:rPr lang="fr-FR" sz="2300" b="1" dirty="0" smtClean="0">
                <a:solidFill>
                  <a:schemeClr val="bg2">
                    <a:lumMod val="50000"/>
                  </a:schemeClr>
                </a:solidFill>
              </a:rPr>
              <a:t>es ruisseaux et des rivières, puis se déverse dans les océans.</a:t>
            </a:r>
          </a:p>
          <a:p>
            <a:endParaRPr lang="fr-FR" sz="2300" b="1" dirty="0" smtClean="0">
              <a:solidFill>
                <a:schemeClr val="bg2">
                  <a:lumMod val="50000"/>
                </a:schemeClr>
              </a:solidFill>
            </a:endParaRPr>
          </a:p>
          <a:p>
            <a:pPr>
              <a:buFont typeface="Arial"/>
              <a:buChar char="•"/>
            </a:pPr>
            <a:r>
              <a:rPr lang="fr-FR" sz="2300" b="1" dirty="0" smtClean="0">
                <a:solidFill>
                  <a:schemeClr val="bg2">
                    <a:lumMod val="50000"/>
                  </a:schemeClr>
                </a:solidFill>
              </a:rPr>
              <a:t>Une partie s’infiltre dans le sol et s’écoule sous terre</a:t>
            </a:r>
          </a:p>
          <a:p>
            <a:pPr>
              <a:buFont typeface="Arial"/>
              <a:buChar char="•"/>
            </a:pPr>
            <a:endParaRPr lang="fr-FR" sz="2300" b="1" dirty="0" smtClean="0">
              <a:solidFill>
                <a:schemeClr val="bg2">
                  <a:lumMod val="50000"/>
                </a:schemeClr>
              </a:solidFill>
            </a:endParaRPr>
          </a:p>
          <a:p>
            <a:pPr>
              <a:buFont typeface="Arial"/>
              <a:buChar char="•"/>
            </a:pPr>
            <a:r>
              <a:rPr lang="fr-FR" sz="2300" b="1" dirty="0" smtClean="0">
                <a:solidFill>
                  <a:schemeClr val="bg2">
                    <a:lumMod val="50000"/>
                  </a:schemeClr>
                </a:solidFill>
              </a:rPr>
              <a:t>Une partie alimente les terres humides et les lacs</a:t>
            </a:r>
          </a:p>
          <a:p>
            <a:pPr>
              <a:buFont typeface="Arial"/>
              <a:buChar char="•"/>
            </a:pPr>
            <a:endParaRPr lang="fr-FR" sz="2300" b="1" dirty="0" smtClean="0">
              <a:solidFill>
                <a:schemeClr val="bg2">
                  <a:lumMod val="50000"/>
                </a:schemeClr>
              </a:solidFill>
            </a:endParaRPr>
          </a:p>
          <a:p>
            <a:pPr>
              <a:buFont typeface="Arial"/>
              <a:buChar char="•"/>
            </a:pPr>
            <a:r>
              <a:rPr lang="fr-FR" sz="2300" b="1" dirty="0" smtClean="0">
                <a:solidFill>
                  <a:schemeClr val="bg2">
                    <a:lumMod val="50000"/>
                  </a:schemeClr>
                </a:solidFill>
              </a:rPr>
              <a:t>Une partie s’évapore dans l’atmosphère</a:t>
            </a:r>
          </a:p>
          <a:p>
            <a:endParaRPr lang="fr-FR" b="1" dirty="0">
              <a:solidFill>
                <a:schemeClr val="bg2">
                  <a:lumMod val="50000"/>
                </a:schemeClr>
              </a:solidFill>
            </a:endParaRPr>
          </a:p>
          <a:p>
            <a:endParaRPr lang="fr-FR" b="1" dirty="0">
              <a:solidFill>
                <a:schemeClr val="bg2">
                  <a:lumMod val="50000"/>
                </a:schemeClr>
              </a:solidFill>
            </a:endParaRPr>
          </a:p>
        </p:txBody>
      </p:sp>
      <p:sp>
        <p:nvSpPr>
          <p:cNvPr id="5" name="ZoneTexte 4"/>
          <p:cNvSpPr txBox="1"/>
          <p:nvPr/>
        </p:nvSpPr>
        <p:spPr>
          <a:xfrm>
            <a:off x="644511" y="5876932"/>
            <a:ext cx="6445110" cy="369332"/>
          </a:xfrm>
          <a:prstGeom prst="rect">
            <a:avLst/>
          </a:prstGeom>
          <a:noFill/>
        </p:spPr>
        <p:txBody>
          <a:bodyPr wrap="square" rtlCol="0">
            <a:spAutoFit/>
          </a:bodyPr>
          <a:lstStyle/>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cycle de l’eau</a:t>
            </a:r>
            <a:endParaRPr lang="fr-FR" dirty="0"/>
          </a:p>
        </p:txBody>
      </p:sp>
      <p:sp>
        <p:nvSpPr>
          <p:cNvPr id="3" name="Espace réservé du contenu 2"/>
          <p:cNvSpPr>
            <a:spLocks noGrp="1"/>
          </p:cNvSpPr>
          <p:nvPr>
            <p:ph sz="quarter" idx="1"/>
          </p:nvPr>
        </p:nvSpPr>
        <p:spPr>
          <a:xfrm>
            <a:off x="301752" y="1527048"/>
            <a:ext cx="8503920" cy="709978"/>
          </a:xfrm>
        </p:spPr>
        <p:txBody>
          <a:bodyPr/>
          <a:lstStyle/>
          <a:p>
            <a:r>
              <a:rPr lang="fr-FR" dirty="0" smtClean="0"/>
              <a:t>Il y a deux changements d’états:</a:t>
            </a:r>
            <a:endParaRPr lang="fr-FR" dirty="0"/>
          </a:p>
        </p:txBody>
      </p:sp>
      <p:sp>
        <p:nvSpPr>
          <p:cNvPr id="4" name="ZoneTexte 3"/>
          <p:cNvSpPr txBox="1"/>
          <p:nvPr/>
        </p:nvSpPr>
        <p:spPr>
          <a:xfrm>
            <a:off x="530774" y="2564221"/>
            <a:ext cx="7809957" cy="738664"/>
          </a:xfrm>
          <a:prstGeom prst="rect">
            <a:avLst/>
          </a:prstGeom>
          <a:noFill/>
        </p:spPr>
        <p:txBody>
          <a:bodyPr wrap="square" rtlCol="0">
            <a:spAutoFit/>
          </a:bodyPr>
          <a:lstStyle/>
          <a:p>
            <a:pPr algn="ctr"/>
            <a:r>
              <a:rPr lang="fr-FR" sz="4200" b="1" dirty="0" smtClean="0">
                <a:solidFill>
                  <a:srgbClr val="546D7A"/>
                </a:solidFill>
              </a:rPr>
              <a:t>Évaporation</a:t>
            </a:r>
            <a:endParaRPr lang="fr-FR" sz="4200" b="1" dirty="0">
              <a:solidFill>
                <a:srgbClr val="546D7A"/>
              </a:solidFill>
            </a:endParaRPr>
          </a:p>
        </p:txBody>
      </p:sp>
      <p:sp>
        <p:nvSpPr>
          <p:cNvPr id="5" name="ZoneTexte 4"/>
          <p:cNvSpPr txBox="1"/>
          <p:nvPr/>
        </p:nvSpPr>
        <p:spPr>
          <a:xfrm>
            <a:off x="1213198" y="3639906"/>
            <a:ext cx="6350329" cy="738664"/>
          </a:xfrm>
          <a:prstGeom prst="rect">
            <a:avLst/>
          </a:prstGeom>
          <a:noFill/>
        </p:spPr>
        <p:txBody>
          <a:bodyPr wrap="square" rtlCol="0">
            <a:spAutoFit/>
          </a:bodyPr>
          <a:lstStyle/>
          <a:p>
            <a:pPr algn="ctr"/>
            <a:r>
              <a:rPr lang="fr-FR" sz="4200" b="1" dirty="0">
                <a:solidFill>
                  <a:srgbClr val="546D7A"/>
                </a:solidFill>
              </a:rPr>
              <a:t>C</a:t>
            </a:r>
            <a:r>
              <a:rPr lang="fr-FR" sz="4200" b="1" dirty="0" smtClean="0">
                <a:solidFill>
                  <a:srgbClr val="546D7A"/>
                </a:solidFill>
              </a:rPr>
              <a:t>ondensation</a:t>
            </a:r>
            <a:endParaRPr lang="fr-FR" sz="4200" b="1" dirty="0">
              <a:solidFill>
                <a:srgbClr val="546D7A"/>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cycle de l’eau</a:t>
            </a:r>
            <a:endParaRPr lang="fr-FR" dirty="0"/>
          </a:p>
        </p:txBody>
      </p:sp>
      <p:sp>
        <p:nvSpPr>
          <p:cNvPr id="3" name="Espace réservé du contenu 2"/>
          <p:cNvSpPr>
            <a:spLocks noGrp="1"/>
          </p:cNvSpPr>
          <p:nvPr>
            <p:ph sz="quarter" idx="1"/>
          </p:nvPr>
        </p:nvSpPr>
        <p:spPr/>
        <p:txBody>
          <a:bodyPr/>
          <a:lstStyle/>
          <a:p>
            <a:pPr>
              <a:buNone/>
            </a:pPr>
            <a:endParaRPr lang="fr-FR" dirty="0"/>
          </a:p>
        </p:txBody>
      </p:sp>
      <p:pic>
        <p:nvPicPr>
          <p:cNvPr id="5" name="Image 4"/>
          <p:cNvPicPr>
            <a:picLocks noChangeAspect="1"/>
          </p:cNvPicPr>
          <p:nvPr/>
        </p:nvPicPr>
        <p:blipFill>
          <a:blip r:embed="rId2"/>
          <a:stretch>
            <a:fillRect/>
          </a:stretch>
        </p:blipFill>
        <p:spPr>
          <a:xfrm>
            <a:off x="381000" y="520700"/>
            <a:ext cx="8382000" cy="58166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301752" y="228600"/>
            <a:ext cx="8534400" cy="6410283"/>
          </a:xfrm>
          <a:prstGeom prst="rect">
            <a:avLst/>
          </a:prstGeom>
        </p:spPr>
      </p:pic>
      <p:sp>
        <p:nvSpPr>
          <p:cNvPr id="2" name="Titre 1"/>
          <p:cNvSpPr>
            <a:spLocks noGrp="1"/>
          </p:cNvSpPr>
          <p:nvPr>
            <p:ph type="title"/>
          </p:nvPr>
        </p:nvSpPr>
        <p:spPr/>
        <p:txBody>
          <a:bodyPr/>
          <a:lstStyle/>
          <a:p>
            <a:endParaRPr lang="fr-FR" b="1" dirty="0">
              <a:solidFill>
                <a:schemeClr val="tx1"/>
              </a:solidFill>
            </a:endParaRPr>
          </a:p>
        </p:txBody>
      </p:sp>
      <p:sp>
        <p:nvSpPr>
          <p:cNvPr id="3" name="Espace réservé du contenu 2"/>
          <p:cNvSpPr>
            <a:spLocks noGrp="1"/>
          </p:cNvSpPr>
          <p:nvPr>
            <p:ph sz="quarter" idx="1"/>
          </p:nvPr>
        </p:nvSpPr>
        <p:spPr>
          <a:xfrm>
            <a:off x="301752" y="1527048"/>
            <a:ext cx="8503920" cy="2852214"/>
          </a:xfrm>
        </p:spPr>
        <p:txBody>
          <a:bodyPr>
            <a:normAutofit lnSpcReduction="10000"/>
          </a:bodyPr>
          <a:lstStyle/>
          <a:p>
            <a:pPr algn="ctr">
              <a:buNone/>
            </a:pPr>
            <a:endParaRPr lang="fr-FR" dirty="0" smtClean="0"/>
          </a:p>
          <a:p>
            <a:pPr algn="ctr">
              <a:buNone/>
            </a:pPr>
            <a:r>
              <a:rPr lang="fr-FR" b="1" dirty="0" smtClean="0"/>
              <a:t>L’eau se déplace toujours: elle s’écoule, s’évapore et se condense.  Cependant, la quantité totale d’eau sur Terre est constante.  La quantité d’eau sur notre planète et dans l’atmosphère n’a d’ailleurs pas changé depuis des milliards d’années.</a:t>
            </a:r>
          </a:p>
          <a:p>
            <a:pPr>
              <a:buNone/>
            </a:pPr>
            <a:endParaRPr lang="fr-FR"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cycle de l’eau</a:t>
            </a:r>
            <a:endParaRPr lang="fr-FR" dirty="0"/>
          </a:p>
        </p:txBody>
      </p:sp>
      <p:sp>
        <p:nvSpPr>
          <p:cNvPr id="3" name="Espace réservé du contenu 2"/>
          <p:cNvSpPr>
            <a:spLocks noGrp="1"/>
          </p:cNvSpPr>
          <p:nvPr>
            <p:ph sz="quarter" idx="1"/>
          </p:nvPr>
        </p:nvSpPr>
        <p:spPr/>
        <p:txBody>
          <a:bodyPr/>
          <a:lstStyle/>
          <a:p>
            <a:pPr algn="ctr">
              <a:buNone/>
            </a:pPr>
            <a:endParaRPr lang="fr-FR" dirty="0" smtClean="0"/>
          </a:p>
          <a:p>
            <a:pPr algn="ctr">
              <a:buNone/>
            </a:pPr>
            <a:r>
              <a:rPr lang="fr-FR" dirty="0" smtClean="0"/>
              <a:t>Le </a:t>
            </a:r>
            <a:r>
              <a:rPr lang="fr-FR" dirty="0" smtClean="0"/>
              <a:t>verre d’eau que tu bois aujourd’hui pourrait contenir quelques particules  de l’eau dans laquelle un dinosaure s’est baigné il y a des millions d’années!</a:t>
            </a:r>
          </a:p>
          <a:p>
            <a:pPr>
              <a:buNone/>
            </a:pPr>
            <a:endParaRPr lang="fr-FR" dirty="0"/>
          </a:p>
        </p:txBody>
      </p:sp>
      <p:pic>
        <p:nvPicPr>
          <p:cNvPr id="4" name="Image 3"/>
          <p:cNvPicPr>
            <a:picLocks noChangeAspect="1"/>
          </p:cNvPicPr>
          <p:nvPr/>
        </p:nvPicPr>
        <p:blipFill>
          <a:blip r:embed="rId2"/>
          <a:stretch>
            <a:fillRect/>
          </a:stretch>
        </p:blipFill>
        <p:spPr>
          <a:xfrm>
            <a:off x="4284628" y="3584448"/>
            <a:ext cx="3797300" cy="2514600"/>
          </a:xfrm>
          <a:prstGeom prst="rect">
            <a:avLst/>
          </a:prstGeom>
        </p:spPr>
      </p:pic>
      <p:sp>
        <p:nvSpPr>
          <p:cNvPr id="5" name="ZoneTexte 4"/>
          <p:cNvSpPr txBox="1"/>
          <p:nvPr/>
        </p:nvSpPr>
        <p:spPr>
          <a:xfrm rot="20140927">
            <a:off x="576097" y="4264721"/>
            <a:ext cx="3360941" cy="707886"/>
          </a:xfrm>
          <a:prstGeom prst="rect">
            <a:avLst/>
          </a:prstGeom>
          <a:noFill/>
        </p:spPr>
        <p:txBody>
          <a:bodyPr wrap="square" rtlCol="0">
            <a:spAutoFit/>
          </a:bodyPr>
          <a:lstStyle/>
          <a:p>
            <a:pPr algn="ctr"/>
            <a:r>
              <a:rPr lang="fr-FR" sz="4000" b="1" dirty="0" smtClean="0">
                <a:solidFill>
                  <a:schemeClr val="accent1">
                    <a:lumMod val="75000"/>
                  </a:schemeClr>
                </a:solidFill>
              </a:rPr>
              <a:t>Le crois-tu?</a:t>
            </a:r>
            <a:endParaRPr lang="fr-FR" sz="4000" b="1"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1000">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que">
  <a:themeElements>
    <a:clrScheme name="Civique">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que">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que">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Civique.thmx</Template>
  <TotalTime>26</TotalTime>
  <Words>169</Words>
  <Application>Microsoft Macintosh PowerPoint</Application>
  <PresentationFormat>Présentation à l'écran (4:3)</PresentationFormat>
  <Paragraphs>22</Paragraphs>
  <Slides>6</Slides>
  <Notes>0</Notes>
  <HiddenSlides>0</HiddenSlides>
  <MMClips>0</MMClips>
  <ScaleCrop>false</ScaleCrop>
  <HeadingPairs>
    <vt:vector size="4" baseType="variant">
      <vt:variant>
        <vt:lpstr>Modèle de conception</vt:lpstr>
      </vt:variant>
      <vt:variant>
        <vt:i4>1</vt:i4>
      </vt:variant>
      <vt:variant>
        <vt:lpstr>Titres des diapositives</vt:lpstr>
      </vt:variant>
      <vt:variant>
        <vt:i4>6</vt:i4>
      </vt:variant>
    </vt:vector>
  </HeadingPairs>
  <TitlesOfParts>
    <vt:vector size="7" baseType="lpstr">
      <vt:lpstr>Civique</vt:lpstr>
      <vt:lpstr>Eaux douces et eaux salées</vt:lpstr>
      <vt:lpstr>Le cycle de l’eau</vt:lpstr>
      <vt:lpstr>Le cycle de l’eau</vt:lpstr>
      <vt:lpstr>Le cycle de l’eau</vt:lpstr>
      <vt:lpstr>Diapositive 5</vt:lpstr>
      <vt:lpstr>Le cycle de l’eau</vt:lpstr>
    </vt:vector>
  </TitlesOfParts>
  <Company>CSCFSA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Eaux douces et eaux salées</dc:title>
  <dc:creator>Josee Desmeules</dc:creator>
  <cp:lastModifiedBy>Josee Desmeules</cp:lastModifiedBy>
  <cp:revision>2</cp:revision>
  <dcterms:created xsi:type="dcterms:W3CDTF">2011-02-28T05:36:20Z</dcterms:created>
  <dcterms:modified xsi:type="dcterms:W3CDTF">2011-02-28T06:02:36Z</dcterms:modified>
</cp:coreProperties>
</file>