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-10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4" Type="http://schemas.openxmlformats.org/officeDocument/2006/relationships/tableStyles" Target="tableStyles.xml"/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10" Type="http://schemas.openxmlformats.org/officeDocument/2006/relationships/printerSettings" Target="printerSettings/printerSettings1.bin"/><Relationship Id="rId5" Type="http://schemas.openxmlformats.org/officeDocument/2006/relationships/slide" Target="slides/slide4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9" Type="http://schemas.openxmlformats.org/officeDocument/2006/relationships/slide" Target="slides/slide8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Diapositive de titr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CA" smtClean="0"/>
              <a:t>Cliquez pour modifier le style des sous-titres du masque</a:t>
            </a:r>
            <a:endParaRPr kumimoji="0" lang="en-US"/>
          </a:p>
        </p:txBody>
      </p:sp>
      <p:sp>
        <p:nvSpPr>
          <p:cNvPr id="28" name="Espace réservé de la date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17" name="Espace réservé du pied de page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Connecteur droit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lipse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Espace réservé du numéro de diapositive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re et texte vertical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Titre vertical et text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Connecteur droit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lipse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re et conten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Espace réservé du contenu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En-tête de sec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Deux contenu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8" name="Connecteur droit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space réservé du contenu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2" name="Espace réservé du contenu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woTxTwoObj" preserve="1">
  <p:cSld name="Comparais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necteur droit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fr-FR"/>
          </a:p>
        </p:txBody>
      </p:sp>
      <p:sp>
        <p:nvSpPr>
          <p:cNvPr id="15" name="Connecteur droit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Espace réservé du contenu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26" name="Espace réservé du contenu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25" name="Ellipse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lipse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23" name="Titre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u avec légen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Connecteur droit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Espace réservé du contenu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fr-CA" smtClean="0"/>
              <a:t>Cliquez pour modifier les styles du texte du masque</a:t>
            </a:r>
          </a:p>
          <a:p>
            <a:pPr lvl="1" eaLnBrk="1" latinLnBrk="0" hangingPunct="1"/>
            <a:r>
              <a:rPr lang="fr-CA" smtClean="0"/>
              <a:t>Deuxième niveau</a:t>
            </a:r>
          </a:p>
          <a:p>
            <a:pPr lvl="2" eaLnBrk="1" latinLnBrk="0" hangingPunct="1"/>
            <a:r>
              <a:rPr lang="fr-CA" smtClean="0"/>
              <a:t>Troisième niveau</a:t>
            </a:r>
          </a:p>
          <a:p>
            <a:pPr lvl="3" eaLnBrk="1" latinLnBrk="0" hangingPunct="1"/>
            <a:r>
              <a:rPr lang="fr-CA" smtClean="0"/>
              <a:t>Quatrième niveau</a:t>
            </a:r>
          </a:p>
          <a:p>
            <a:pPr lvl="4" eaLnBrk="1" latinLnBrk="0" hangingPunct="1"/>
            <a:r>
              <a:rPr lang="fr-CA" smtClean="0"/>
              <a:t>Cinquième niveau</a:t>
            </a:r>
            <a:endParaRPr kumimoji="0" lang="en-US"/>
          </a:p>
        </p:txBody>
      </p:sp>
      <p:sp>
        <p:nvSpPr>
          <p:cNvPr id="10" name="Ellipse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lipse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Connecteur droit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Rectangle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lipse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lipse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CA" smtClean="0"/>
              <a:t>Cliquez sur l'icône pour ajouter une image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B0D9029-ED5F-6745-BFF6-04A7633EB359}" type="datetimeFigureOut">
              <a:rPr lang="fr-FR" smtClean="0"/>
              <a:t>28/02/11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fr-FR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Connecteur droit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lipse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lipse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83DBD5E6-269A-B340-8C1D-1440C9BB3C62}" type="slidenum">
              <a:rPr lang="fr-FR" smtClean="0"/>
              <a:t>‹#›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fr-CA" smtClean="0"/>
              <a:t>Cliquez et modifiez le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A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A" smtClean="0"/>
              <a:t>Deuxième niveau</a:t>
            </a:r>
          </a:p>
          <a:p>
            <a:pPr lvl="2" eaLnBrk="1" latinLnBrk="0" hangingPunct="1"/>
            <a:r>
              <a:rPr kumimoji="0" lang="fr-CA" smtClean="0"/>
              <a:t>Troisième niveau</a:t>
            </a:r>
          </a:p>
          <a:p>
            <a:pPr lvl="3" eaLnBrk="1" latinLnBrk="0" hangingPunct="1"/>
            <a:r>
              <a:rPr kumimoji="0" lang="fr-CA" smtClean="0"/>
              <a:t>Quatrième niveau</a:t>
            </a:r>
          </a:p>
          <a:p>
            <a:pPr lvl="4" eaLnBrk="1" latinLnBrk="0" hangingPunct="1"/>
            <a:r>
              <a:rPr kumimoji="0" lang="fr-CA" smtClean="0"/>
              <a:t>Cinquième niveau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Méthodes de production d’eau douce</a:t>
            </a:r>
            <a:endParaRPr lang="fr-FR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/>
              <a:t>E</a:t>
            </a:r>
            <a:r>
              <a:rPr lang="fr-FR" dirty="0" smtClean="0"/>
              <a:t>aux douces et eaux salées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Méthodes de production d’eau douce</a:t>
            </a:r>
            <a:endParaRPr lang="fr-FR" dirty="0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/>
            <a:r>
              <a:rPr lang="fr-FR" sz="4100" b="1" dirty="0" smtClean="0"/>
              <a:t>Distillation</a:t>
            </a:r>
          </a:p>
          <a:p>
            <a:pPr algn="ctr"/>
            <a:endParaRPr lang="fr-FR" sz="4100" b="1" dirty="0" smtClean="0"/>
          </a:p>
          <a:p>
            <a:pPr algn="ctr"/>
            <a:r>
              <a:rPr lang="fr-FR" sz="4100" b="1" dirty="0" smtClean="0"/>
              <a:t>Évaporation</a:t>
            </a:r>
          </a:p>
          <a:p>
            <a:pPr algn="ctr"/>
            <a:endParaRPr lang="fr-FR" sz="4100" b="1" dirty="0" smtClean="0"/>
          </a:p>
          <a:p>
            <a:pPr algn="ctr"/>
            <a:r>
              <a:rPr lang="fr-FR" sz="4100" b="1" dirty="0" smtClean="0"/>
              <a:t>Osmose inverse</a:t>
            </a:r>
            <a:endParaRPr lang="fr-FR" sz="41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exte 4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3493931"/>
          </a:xfrm>
        </p:spPr>
        <p:txBody>
          <a:bodyPr>
            <a:normAutofit/>
          </a:bodyPr>
          <a:lstStyle/>
          <a:p>
            <a:r>
              <a:rPr lang="fr-FR" sz="2600" dirty="0" smtClean="0"/>
              <a:t>La distillation est un procédé de séparation de mélange de substances liquides.  </a:t>
            </a:r>
          </a:p>
          <a:p>
            <a:endParaRPr lang="fr-FR" sz="2600" dirty="0" smtClean="0"/>
          </a:p>
          <a:p>
            <a:r>
              <a:rPr lang="fr-FR" sz="2600" dirty="0" smtClean="0"/>
              <a:t>Elle permet de séparer les constituants d'un mélange homogène.</a:t>
            </a:r>
          </a:p>
          <a:p>
            <a:endParaRPr lang="fr-FR" dirty="0" smtClean="0"/>
          </a:p>
        </p:txBody>
      </p:sp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Distillation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20" y="228599"/>
            <a:ext cx="8534400" cy="59965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600" dirty="0" smtClean="0"/>
              <a:t>L'évaporation est un passage progressif de l'état liquide à l'état gazeux</a:t>
            </a:r>
            <a:endParaRPr lang="fr-FR" sz="2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Évaporation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289" y="721504"/>
            <a:ext cx="8645863" cy="53639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fr-FR" sz="2600" dirty="0" smtClean="0"/>
              <a:t>L’osmose inverse est un système de purification de l'eau</a:t>
            </a:r>
            <a:r>
              <a:rPr lang="fr-FR" sz="2600" dirty="0" smtClean="0"/>
              <a:t> par </a:t>
            </a:r>
            <a:r>
              <a:rPr lang="fr-FR" sz="2600" dirty="0" smtClean="0"/>
              <a:t>un système de</a:t>
            </a:r>
            <a:r>
              <a:rPr lang="fr-FR" sz="2600" dirty="0" smtClean="0"/>
              <a:t> filtrage très </a:t>
            </a:r>
            <a:r>
              <a:rPr lang="fr-FR" sz="2600" dirty="0" smtClean="0"/>
              <a:t>fin qui ne laisse passer que </a:t>
            </a:r>
            <a:r>
              <a:rPr lang="fr-FR" sz="2600" dirty="0" smtClean="0"/>
              <a:t>les molécules d’eau.</a:t>
            </a:r>
            <a:endParaRPr lang="fr-FR" sz="2600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Osmose inverse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008" y="228600"/>
            <a:ext cx="6463256" cy="612630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que">
  <a:themeElements>
    <a:clrScheme name="Civique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que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Civique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Civique.thmx</Template>
  <TotalTime>23</TotalTime>
  <Words>82</Words>
  <Application>Microsoft Macintosh PowerPoint</Application>
  <PresentationFormat>Présentation à l'écran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Modèle de conception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9" baseType="lpstr">
      <vt:lpstr>Civique</vt:lpstr>
      <vt:lpstr>Eaux douces et eaux salées</vt:lpstr>
      <vt:lpstr>Méthodes de production d’eau douce</vt:lpstr>
      <vt:lpstr>Distillation</vt:lpstr>
      <vt:lpstr>Diapositive 4</vt:lpstr>
      <vt:lpstr>Évaporation</vt:lpstr>
      <vt:lpstr>Diapositive 6</vt:lpstr>
      <vt:lpstr>Osmose inverse</vt:lpstr>
      <vt:lpstr>Diapositive 8</vt:lpstr>
    </vt:vector>
  </TitlesOfParts>
  <Company>CSCFSA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Eaux douces et eaux salées</dc:title>
  <dc:creator>Josee Desmeules</dc:creator>
  <cp:lastModifiedBy>Josee Desmeules</cp:lastModifiedBy>
  <cp:revision>2</cp:revision>
  <dcterms:created xsi:type="dcterms:W3CDTF">2011-03-01T05:51:00Z</dcterms:created>
  <dcterms:modified xsi:type="dcterms:W3CDTF">2011-03-01T06:14:22Z</dcterms:modified>
</cp:coreProperties>
</file>