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8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 dirty="0" smtClean="0"/>
              <a:t>Eau</a:t>
            </a:r>
            <a:r>
              <a:rPr lang="fr-FR" baseline="0" dirty="0" smtClean="0"/>
              <a:t> salée</a:t>
            </a:r>
            <a:endParaRPr lang="fr-FR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cat>
            <c:strRef>
              <c:f>Feuil1!$A$2:$A$5</c:f>
              <c:strCache>
                <c:ptCount val="2"/>
                <c:pt idx="0">
                  <c:v>eau pure</c:v>
                </c:pt>
                <c:pt idx="1">
                  <c:v>sels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96.5</c:v>
                </c:pt>
                <c:pt idx="1">
                  <c:v>3.5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 dirty="0" smtClean="0"/>
              <a:t>Eau douce</a:t>
            </a:r>
            <a:endParaRPr lang="fr-FR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cat>
            <c:strRef>
              <c:f>Feuil1!$A$2:$A$5</c:f>
              <c:strCache>
                <c:ptCount val="2"/>
                <c:pt idx="0">
                  <c:v>Eau pure</c:v>
                </c:pt>
                <c:pt idx="1">
                  <c:v>Sels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99.75</c:v>
                </c:pt>
                <c:pt idx="1">
                  <c:v>0.25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5059-295E-4346-ADE2-8F637CABE45F}" type="datetimeFigureOut">
              <a:rPr lang="fr-FR" smtClean="0"/>
              <a:t>12-05-14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F39F8-0C09-BE4C-9B11-DD6C29F4D3E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5059-295E-4346-ADE2-8F637CABE45F}" type="datetimeFigureOut">
              <a:rPr lang="fr-FR" smtClean="0"/>
              <a:t>12-05-14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F39F8-0C09-BE4C-9B11-DD6C29F4D3E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5059-295E-4346-ADE2-8F637CABE45F}" type="datetimeFigureOut">
              <a:rPr lang="fr-FR" smtClean="0"/>
              <a:t>12-05-14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F39F8-0C09-BE4C-9B11-DD6C29F4D3E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5059-295E-4346-ADE2-8F637CABE45F}" type="datetimeFigureOut">
              <a:rPr lang="fr-FR" smtClean="0"/>
              <a:t>12-05-14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F39F8-0C09-BE4C-9B11-DD6C29F4D3E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5059-295E-4346-ADE2-8F637CABE45F}" type="datetimeFigureOut">
              <a:rPr lang="fr-FR" smtClean="0"/>
              <a:t>12-05-14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F39F8-0C09-BE4C-9B11-DD6C29F4D3E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5059-295E-4346-ADE2-8F637CABE45F}" type="datetimeFigureOut">
              <a:rPr lang="fr-FR" smtClean="0"/>
              <a:t>12-05-14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F39F8-0C09-BE4C-9B11-DD6C29F4D3E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5059-295E-4346-ADE2-8F637CABE45F}" type="datetimeFigureOut">
              <a:rPr lang="fr-FR" smtClean="0"/>
              <a:t>12-05-14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F39F8-0C09-BE4C-9B11-DD6C29F4D3E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5059-295E-4346-ADE2-8F637CABE45F}" type="datetimeFigureOut">
              <a:rPr lang="fr-FR" smtClean="0"/>
              <a:t>12-05-14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F39F8-0C09-BE4C-9B11-DD6C29F4D3E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5059-295E-4346-ADE2-8F637CABE45F}" type="datetimeFigureOut">
              <a:rPr lang="fr-FR" smtClean="0"/>
              <a:t>12-05-14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F39F8-0C09-BE4C-9B11-DD6C29F4D3E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5059-295E-4346-ADE2-8F637CABE45F}" type="datetimeFigureOut">
              <a:rPr lang="fr-FR" smtClean="0"/>
              <a:t>12-05-14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F39F8-0C09-BE4C-9B11-DD6C29F4D3E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5059-295E-4346-ADE2-8F637CABE45F}" type="datetimeFigureOut">
              <a:rPr lang="fr-FR" smtClean="0"/>
              <a:t>12-05-14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F39F8-0C09-BE4C-9B11-DD6C29F4D3E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E5059-295E-4346-ADE2-8F637CABE45F}" type="datetimeFigureOut">
              <a:rPr lang="fr-FR" smtClean="0"/>
              <a:t>12-05-14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F39F8-0C09-BE4C-9B11-DD6C29F4D3E3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sz="5600" b="1" dirty="0" smtClean="0">
                <a:solidFill>
                  <a:schemeClr val="tx2"/>
                </a:solidFill>
              </a:rPr>
              <a:t>L’eau salée et l’eau douce</a:t>
            </a:r>
            <a:endParaRPr lang="fr-FR" sz="5600" b="1" dirty="0">
              <a:solidFill>
                <a:schemeClr val="tx2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4600" b="1" dirty="0" smtClean="0">
                <a:solidFill>
                  <a:schemeClr val="accent1"/>
                </a:solidFill>
              </a:rPr>
              <a:t>Quelle est la différence ?</a:t>
            </a:r>
            <a:endParaRPr lang="fr-FR" sz="4600" b="1" dirty="0">
              <a:solidFill>
                <a:schemeClr val="accent1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601902"/>
            <a:ext cx="7772400" cy="540143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300" b="1" dirty="0" smtClean="0">
                <a:solidFill>
                  <a:schemeClr val="tx2"/>
                </a:solidFill>
              </a:rPr>
              <a:t>L’eau salée</a:t>
            </a:r>
            <a:endParaRPr lang="fr-FR" sz="5300" b="1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>
                <a:solidFill>
                  <a:srgbClr val="000000"/>
                </a:solidFill>
              </a:rPr>
              <a:t>« Salée » désigne le fait que l’eau contient des substances dissoutes, les sels, constitués d’ions le chlorure et le sodium.</a:t>
            </a:r>
          </a:p>
          <a:p>
            <a:pPr>
              <a:buNone/>
            </a:pPr>
            <a:endParaRPr lang="fr-FR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fr-FR" dirty="0" smtClean="0"/>
              <a:t>On trouve 30 à 40 grammes de sels dissous pour un kilogramme d'eau de mer.</a:t>
            </a:r>
          </a:p>
          <a:p>
            <a:pPr>
              <a:buNone/>
            </a:pPr>
            <a:endParaRPr lang="fr-FR" dirty="0">
              <a:solidFill>
                <a:srgbClr val="000000"/>
              </a:solidFill>
            </a:endParaRPr>
          </a:p>
          <a:p>
            <a:pPr>
              <a:buNone/>
            </a:pPr>
            <a:endParaRPr lang="fr-FR" dirty="0">
              <a:solidFill>
                <a:srgbClr val="00000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9165" y="4631402"/>
            <a:ext cx="2646036" cy="246995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900" b="1" dirty="0" smtClean="0">
                <a:solidFill>
                  <a:srgbClr val="1F497D"/>
                </a:solidFill>
              </a:rPr>
              <a:t>Origine du sel de l’eau de mer</a:t>
            </a:r>
            <a:endParaRPr lang="fr-FR" sz="4900" b="1" dirty="0">
              <a:solidFill>
                <a:srgbClr val="1F497D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    Le sel et les autres minéraux y sont amenés par les rivières: l'écoulement de l'eau dans les rivières « arrache » des ions des roches et ces ions sont entraînés jusqu'à l'océan, où ils restent tandis que l’évaporation entraine leur concentration.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r>
              <a:rPr lang="fr-FR" sz="2000" dirty="0" smtClean="0"/>
              <a:t>(Théorie de Edmond Halley 1715)</a:t>
            </a:r>
          </a:p>
          <a:p>
            <a:pPr>
              <a:buNone/>
            </a:pPr>
            <a:r>
              <a:rPr lang="fr-FR" sz="2000" dirty="0" smtClean="0"/>
              <a:t>Source: </a:t>
            </a:r>
            <a:r>
              <a:rPr lang="fr-FR" sz="2000" dirty="0" err="1" smtClean="0"/>
              <a:t>Wikipédia</a:t>
            </a:r>
            <a:endParaRPr lang="fr-FR" sz="20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8647" y="4513263"/>
            <a:ext cx="1612900" cy="16129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900" b="1" dirty="0" smtClean="0">
                <a:solidFill>
                  <a:srgbClr val="1F497D"/>
                </a:solidFill>
              </a:rPr>
              <a:t>La composition de l’eau salée</a:t>
            </a:r>
            <a:endParaRPr lang="fr-FR" sz="4900" b="1" dirty="0">
              <a:solidFill>
                <a:srgbClr val="1F497D"/>
              </a:solidFill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900" b="1" dirty="0" smtClean="0">
                <a:solidFill>
                  <a:srgbClr val="1F497D"/>
                </a:solidFill>
              </a:rPr>
              <a:t>La composition de l’eau douce</a:t>
            </a:r>
            <a:endParaRPr lang="fr-FR" sz="49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55</Words>
  <Application>Microsoft Macintosh PowerPoint</Application>
  <PresentationFormat>Présentation à l'écran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L’eau salée et l’eau douce</vt:lpstr>
      <vt:lpstr>L’eau salée</vt:lpstr>
      <vt:lpstr>Origine du sel de l’eau de mer</vt:lpstr>
      <vt:lpstr>La composition de l’eau salée</vt:lpstr>
      <vt:lpstr>La composition de l’eau douce</vt:lpstr>
    </vt:vector>
  </TitlesOfParts>
  <Company>CSCFSA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L’eau salée et l’eau douce</dc:title>
  <dc:creator>Josee Desmeules</dc:creator>
  <cp:lastModifiedBy>CSSA CSSA</cp:lastModifiedBy>
  <cp:revision>5</cp:revision>
  <dcterms:created xsi:type="dcterms:W3CDTF">2011-02-15T05:33:22Z</dcterms:created>
  <dcterms:modified xsi:type="dcterms:W3CDTF">2012-05-14T18:05:16Z</dcterms:modified>
</cp:coreProperties>
</file>