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12-02-28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12-02-28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12-02-28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7200" dirty="0" smtClean="0"/>
              <a:t>Espèce de bio !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L’hérédité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97094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1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2454"/>
          <a:stretch>
            <a:fillRect/>
          </a:stretch>
        </p:blipFill>
        <p:spPr>
          <a:xfrm>
            <a:off x="1332486" y="2248348"/>
            <a:ext cx="7112267" cy="356078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36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suis comme 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Ma mère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J’ai les yeux de ma mère</a:t>
            </a:r>
          </a:p>
          <a:p>
            <a:r>
              <a:rPr lang="fr-FR" dirty="0" smtClean="0"/>
              <a:t>J’ai les cheveux de la m</a:t>
            </a:r>
            <a:r>
              <a:rPr lang="fr-FR" dirty="0" smtClean="0"/>
              <a:t>ême </a:t>
            </a:r>
            <a:r>
              <a:rPr lang="fr-FR" dirty="0" smtClean="0"/>
              <a:t>couleur</a:t>
            </a:r>
          </a:p>
          <a:p>
            <a:r>
              <a:rPr lang="fr-FR" dirty="0" smtClean="0"/>
              <a:t>J’ai le m</a:t>
            </a:r>
            <a:r>
              <a:rPr lang="fr-FR" dirty="0" smtClean="0"/>
              <a:t>ême type de peau</a:t>
            </a:r>
          </a:p>
          <a:p>
            <a:r>
              <a:rPr lang="fr-FR" dirty="0" smtClean="0"/>
              <a:t>Je suis myope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Mon père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J’ai hérité du c</a:t>
            </a:r>
            <a:r>
              <a:rPr lang="fr-FR" dirty="0" smtClean="0"/>
              <a:t>ôté fonceur et aventureux de mon père</a:t>
            </a:r>
          </a:p>
          <a:p>
            <a:r>
              <a:rPr lang="fr-FR" dirty="0" smtClean="0"/>
              <a:t>J</a:t>
            </a:r>
            <a:r>
              <a:rPr lang="fr-FR" dirty="0" smtClean="0"/>
              <a:t>’ai le caractère de mon père</a:t>
            </a:r>
          </a:p>
          <a:p>
            <a:r>
              <a:rPr lang="fr-FR" dirty="0" smtClean="0"/>
              <a:t>Je suis myope</a:t>
            </a:r>
            <a:endParaRPr lang="fr-FR" dirty="0"/>
          </a:p>
        </p:txBody>
      </p:sp>
      <p:pic>
        <p:nvPicPr>
          <p:cNvPr id="7" name="Image 6" descr="IMG_102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9" r="29089" b="54652"/>
          <a:stretch/>
        </p:blipFill>
        <p:spPr>
          <a:xfrm>
            <a:off x="6890528" y="2114466"/>
            <a:ext cx="749424" cy="843151"/>
          </a:xfrm>
          <a:prstGeom prst="rect">
            <a:avLst/>
          </a:prstGeom>
        </p:spPr>
      </p:pic>
      <p:pic>
        <p:nvPicPr>
          <p:cNvPr id="8" name="Image 7" descr="IMG_095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0" t="-15616" r="29005" b="50000"/>
          <a:stretch/>
        </p:blipFill>
        <p:spPr>
          <a:xfrm>
            <a:off x="3101778" y="1636471"/>
            <a:ext cx="707788" cy="13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suis comme je suis !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Ce qui est acquis: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J’ai une cicatrice au dessus de mon œil</a:t>
            </a:r>
          </a:p>
          <a:p>
            <a:endParaRPr lang="fr-FR" dirty="0"/>
          </a:p>
          <a:p>
            <a:r>
              <a:rPr lang="fr-FR" dirty="0" smtClean="0"/>
              <a:t>Mon nez cassé</a:t>
            </a:r>
            <a:endParaRPr lang="fr-FR" dirty="0"/>
          </a:p>
        </p:txBody>
      </p:sp>
      <p:pic>
        <p:nvPicPr>
          <p:cNvPr id="4" name="Espace réservé du contenu 3" descr="BeFunky_Cartoonizer_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7916"/>
          <a:stretch>
            <a:fillRect/>
          </a:stretch>
        </p:blipFill>
        <p:spPr>
          <a:xfrm>
            <a:off x="4645151" y="2240280"/>
            <a:ext cx="3583226" cy="3652134"/>
          </a:xfrm>
        </p:spPr>
      </p:pic>
    </p:spTree>
    <p:extLst>
      <p:ext uri="{BB962C8B-B14F-4D97-AF65-F5344CB8AC3E}">
        <p14:creationId xmlns:p14="http://schemas.microsoft.com/office/powerpoint/2010/main" val="26578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vre reli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65</TotalTime>
  <Words>78</Words>
  <Application>Microsoft Macintosh PowerPoint</Application>
  <PresentationFormat>Présentation à l'écran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Livre relié</vt:lpstr>
      <vt:lpstr>Espèce de bio !</vt:lpstr>
      <vt:lpstr>MOI !</vt:lpstr>
      <vt:lpstr>Je suis comme …</vt:lpstr>
      <vt:lpstr>Je suis comme je suis 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Espèce de bio !</dc:title>
  <dc:creator>CSSA CSSA</dc:creator>
  <cp:lastModifiedBy>CSSA CSSA</cp:lastModifiedBy>
  <cp:revision>5</cp:revision>
  <dcterms:created xsi:type="dcterms:W3CDTF">2012-02-24T17:19:07Z</dcterms:created>
  <dcterms:modified xsi:type="dcterms:W3CDTF">2012-02-28T16:45:16Z</dcterms:modified>
</cp:coreProperties>
</file>