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tiff" ContentType="image/tif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09FE-36D5-E543-9783-4EEA8CA9C29E}" type="datetimeFigureOut">
              <a:rPr lang="fr-FR" smtClean="0"/>
              <a:t>12-09-16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6A12-DE49-E444-84F7-1FC340C9E6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136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09FE-36D5-E543-9783-4EEA8CA9C29E}" type="datetimeFigureOut">
              <a:rPr lang="fr-FR" smtClean="0"/>
              <a:t>12-09-16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6A12-DE49-E444-84F7-1FC340C9E6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577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09FE-36D5-E543-9783-4EEA8CA9C29E}" type="datetimeFigureOut">
              <a:rPr lang="fr-FR" smtClean="0"/>
              <a:t>12-09-16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6A12-DE49-E444-84F7-1FC340C9E6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9314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09FE-36D5-E543-9783-4EEA8CA9C29E}" type="datetimeFigureOut">
              <a:rPr lang="fr-FR" smtClean="0"/>
              <a:t>12-09-16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6A12-DE49-E444-84F7-1FC340C9E6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9331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09FE-36D5-E543-9783-4EEA8CA9C29E}" type="datetimeFigureOut">
              <a:rPr lang="fr-FR" smtClean="0"/>
              <a:t>12-09-16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6A12-DE49-E444-84F7-1FC340C9E6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343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09FE-36D5-E543-9783-4EEA8CA9C29E}" type="datetimeFigureOut">
              <a:rPr lang="fr-FR" smtClean="0"/>
              <a:t>12-09-16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6A12-DE49-E444-84F7-1FC340C9E6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922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09FE-36D5-E543-9783-4EEA8CA9C29E}" type="datetimeFigureOut">
              <a:rPr lang="fr-FR" smtClean="0"/>
              <a:t>12-09-16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6A12-DE49-E444-84F7-1FC340C9E6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8049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09FE-36D5-E543-9783-4EEA8CA9C29E}" type="datetimeFigureOut">
              <a:rPr lang="fr-FR" smtClean="0"/>
              <a:t>12-09-16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6A12-DE49-E444-84F7-1FC340C9E6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806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09FE-36D5-E543-9783-4EEA8CA9C29E}" type="datetimeFigureOut">
              <a:rPr lang="fr-FR" smtClean="0"/>
              <a:t>12-09-16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6A12-DE49-E444-84F7-1FC340C9E6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7166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09FE-36D5-E543-9783-4EEA8CA9C29E}" type="datetimeFigureOut">
              <a:rPr lang="fr-FR" smtClean="0"/>
              <a:t>12-09-16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6A12-DE49-E444-84F7-1FC340C9E6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044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09FE-36D5-E543-9783-4EEA8CA9C29E}" type="datetimeFigureOut">
              <a:rPr lang="fr-FR" smtClean="0"/>
              <a:t>12-09-16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6A12-DE49-E444-84F7-1FC340C9E6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543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909FE-36D5-E543-9783-4EEA8CA9C29E}" type="datetimeFigureOut">
              <a:rPr lang="fr-FR" smtClean="0"/>
              <a:t>12-09-16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86A12-DE49-E444-84F7-1FC340C9E6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5117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5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478901" y="4800600"/>
            <a:ext cx="6289895" cy="566738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>
                <a:solidFill>
                  <a:srgbClr val="008000"/>
                </a:solidFill>
              </a:rPr>
              <a:t>Préparation au marché du travail 10-4</a:t>
            </a:r>
            <a:endParaRPr lang="fr-FR" sz="2800" dirty="0">
              <a:solidFill>
                <a:srgbClr val="008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dirty="0" smtClean="0"/>
              <a:t>2012-2013</a:t>
            </a:r>
            <a:endParaRPr lang="fr-FR" sz="2800" dirty="0"/>
          </a:p>
        </p:txBody>
      </p:sp>
      <p:pic>
        <p:nvPicPr>
          <p:cNvPr id="8" name="Image 7" descr="logo C&amp;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467" y="329910"/>
            <a:ext cx="4783204" cy="4239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814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8000"/>
                </a:solidFill>
              </a:rPr>
              <a:t>C’est quoi ?</a:t>
            </a:r>
            <a:endParaRPr lang="fr-FR" b="1" dirty="0">
              <a:solidFill>
                <a:srgbClr val="008000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 smtClean="0"/>
              <a:t>Les cours Préparation au milieu de travail 10-4 est conçu pour préparer les élèves au monde </a:t>
            </a:r>
          </a:p>
          <a:p>
            <a:pPr marL="0" indent="0" algn="ctr">
              <a:buNone/>
            </a:pPr>
            <a:r>
              <a:rPr lang="fr-FR" dirty="0" smtClean="0"/>
              <a:t>du travail.</a:t>
            </a:r>
          </a:p>
          <a:p>
            <a:pPr marL="0" indent="0" algn="ctr">
              <a:buNone/>
            </a:pPr>
            <a:endParaRPr lang="fr-FR" dirty="0"/>
          </a:p>
        </p:txBody>
      </p:sp>
      <p:pic>
        <p:nvPicPr>
          <p:cNvPr id="7" name="Image 6" descr="la clé du st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6792" y="3407991"/>
            <a:ext cx="3013754" cy="314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068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8000"/>
                </a:solidFill>
              </a:rPr>
              <a:t>Objectifs du cours PMT 10-4</a:t>
            </a:r>
            <a:endParaRPr lang="fr-FR" b="1" dirty="0">
              <a:solidFill>
                <a:srgbClr val="008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fr-FR" sz="1800" dirty="0" smtClean="0"/>
              <a:t>Permettre aux élèves de développer les compétences nécessaires pour choisir et obtenir un poste et de réussir sur le marché du travail.</a:t>
            </a:r>
          </a:p>
          <a:p>
            <a:pPr marL="0" indent="0">
              <a:lnSpc>
                <a:spcPct val="110000"/>
              </a:lnSpc>
              <a:buNone/>
            </a:pPr>
            <a:endParaRPr lang="fr-FR" sz="1800" dirty="0" smtClean="0"/>
          </a:p>
          <a:p>
            <a:pPr>
              <a:lnSpc>
                <a:spcPct val="110000"/>
              </a:lnSpc>
            </a:pPr>
            <a:r>
              <a:rPr lang="fr-FR" sz="1800" dirty="0" smtClean="0"/>
              <a:t>Fournir à l’élève l’occasion d’exercer sur le marché du travail les compétences essentiels reliées à l’employabilité et en milieu de travail, acquises gr</a:t>
            </a:r>
            <a:r>
              <a:rPr lang="fr-FR" sz="1800" dirty="0" smtClean="0"/>
              <a:t>âce au volet professionnel.</a:t>
            </a:r>
          </a:p>
          <a:p>
            <a:pPr marL="0" indent="0">
              <a:lnSpc>
                <a:spcPct val="110000"/>
              </a:lnSpc>
              <a:buNone/>
            </a:pPr>
            <a:endParaRPr lang="fr-FR" sz="1800" dirty="0" smtClean="0"/>
          </a:p>
          <a:p>
            <a:pPr>
              <a:lnSpc>
                <a:spcPct val="110000"/>
              </a:lnSpc>
            </a:pPr>
            <a:r>
              <a:rPr lang="fr-FR" sz="1800" dirty="0" smtClean="0"/>
              <a:t>Acquérir une compréhension des exigences du marché du travail et des droits et responsabilités de l’employé et de l’employeur.</a:t>
            </a:r>
          </a:p>
          <a:p>
            <a:pPr marL="0" indent="0">
              <a:lnSpc>
                <a:spcPct val="110000"/>
              </a:lnSpc>
              <a:buNone/>
            </a:pPr>
            <a:endParaRPr lang="fr-FR" sz="1800" dirty="0" smtClean="0"/>
          </a:p>
          <a:p>
            <a:pPr>
              <a:lnSpc>
                <a:spcPct val="110000"/>
              </a:lnSpc>
            </a:pPr>
            <a:r>
              <a:rPr lang="fr-FR" sz="1800" dirty="0" smtClean="0"/>
              <a:t>Fournir à l’élève des occasions d’analyser ses forces et ses champs d’intér</a:t>
            </a:r>
            <a:r>
              <a:rPr lang="fr-FR" sz="1800" dirty="0" smtClean="0"/>
              <a:t>êt personnels en ce qui concerne sa vie future et les débouchés professionnel qui s’offrent à </a:t>
            </a:r>
            <a:r>
              <a:rPr lang="fr-FR" sz="1800" dirty="0"/>
              <a:t>l</a:t>
            </a:r>
            <a:r>
              <a:rPr lang="fr-FR" sz="1800" dirty="0" smtClean="0"/>
              <a:t>ui grâce à des expériences de travail dans la communauté.</a:t>
            </a:r>
          </a:p>
          <a:p>
            <a:pPr marL="0" indent="0">
              <a:buNone/>
            </a:pPr>
            <a:endParaRPr lang="fr-FR" sz="1800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833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213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rgbClr val="008000"/>
                </a:solidFill>
              </a:rPr>
              <a:t>Pour obtenir mon certificat</a:t>
            </a:r>
            <a:endParaRPr lang="fr-FR" b="1" dirty="0">
              <a:solidFill>
                <a:srgbClr val="008000"/>
              </a:solidFill>
            </a:endParaRPr>
          </a:p>
        </p:txBody>
      </p:sp>
      <p:pic>
        <p:nvPicPr>
          <p:cNvPr id="4" name="Image 3" descr="certificat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51" y="1218764"/>
            <a:ext cx="6771605" cy="549223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0298" y="3429000"/>
            <a:ext cx="1778000" cy="223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215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vertical 3"/>
          <p:cNvSpPr>
            <a:spLocks noGrp="1"/>
          </p:cNvSpPr>
          <p:nvPr>
            <p:ph type="title" orient="vert"/>
          </p:nvPr>
        </p:nvSpPr>
        <p:spPr>
          <a:xfrm>
            <a:off x="7917240" y="274638"/>
            <a:ext cx="769560" cy="5851525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rgbClr val="008000"/>
                </a:solidFill>
              </a:rPr>
              <a:t>Composante professionnelle</a:t>
            </a:r>
            <a:endParaRPr lang="fr-FR" sz="3600" b="1" dirty="0">
              <a:solidFill>
                <a:srgbClr val="008000"/>
              </a:solidFill>
            </a:endParaRPr>
          </a:p>
        </p:txBody>
      </p:sp>
      <p:pic>
        <p:nvPicPr>
          <p:cNvPr id="6" name="Image 5" descr="cp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25" y="390467"/>
            <a:ext cx="7607615" cy="5931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103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8000"/>
                </a:solidFill>
              </a:rPr>
              <a:t>Questions ?</a:t>
            </a:r>
            <a:endParaRPr lang="fr-FR" b="1" dirty="0">
              <a:solidFill>
                <a:srgbClr val="008000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9758" y="1483618"/>
            <a:ext cx="4705873" cy="470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1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159</Words>
  <Application>Microsoft Macintosh PowerPoint</Application>
  <PresentationFormat>Présentation à l'écran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Préparation au marché du travail 10-4</vt:lpstr>
      <vt:lpstr>C’est quoi ?</vt:lpstr>
      <vt:lpstr>Objectifs du cours PMT 10-4</vt:lpstr>
      <vt:lpstr>Pour obtenir mon certificat</vt:lpstr>
      <vt:lpstr>Composante professionnelle</vt:lpstr>
      <vt:lpstr>Questions ?</vt:lpstr>
    </vt:vector>
  </TitlesOfParts>
  <Company>CSUD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Préparation au marché du travail 10-4</dc:title>
  <dc:creator>CSUD CSUD</dc:creator>
  <cp:lastModifiedBy>CSUD CSUD</cp:lastModifiedBy>
  <cp:revision>4</cp:revision>
  <dcterms:created xsi:type="dcterms:W3CDTF">2012-09-16T21:08:36Z</dcterms:created>
  <dcterms:modified xsi:type="dcterms:W3CDTF">2012-09-16T21:39:37Z</dcterms:modified>
</cp:coreProperties>
</file>