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614931-9405-4548-BD17-0AFCD2919751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1C8B3B-4D7C-4EF6-9F8E-C8700C2C4A3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relate to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0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be asked 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ideas and impressions from the text(s) that are meaningful to you</a:t>
            </a:r>
          </a:p>
          <a:p>
            <a:r>
              <a:rPr lang="en-US" dirty="0" smtClean="0"/>
              <a:t>Write in a prose form</a:t>
            </a:r>
          </a:p>
          <a:p>
            <a:r>
              <a:rPr lang="en-US" dirty="0" smtClean="0"/>
              <a:t>Choose a perspective </a:t>
            </a:r>
          </a:p>
          <a:p>
            <a:r>
              <a:rPr lang="en-US" dirty="0" smtClean="0"/>
              <a:t>Create a strong unifying effect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Prose </a:t>
            </a:r>
            <a:r>
              <a:rPr lang="en-US" dirty="0"/>
              <a:t>F</a:t>
            </a:r>
            <a:r>
              <a:rPr lang="en-US" dirty="0" smtClean="0"/>
              <a:t>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068960"/>
            <a:ext cx="8229600" cy="3240400"/>
          </a:xfrm>
        </p:spPr>
        <p:txBody>
          <a:bodyPr numCol="2"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Short story</a:t>
            </a:r>
          </a:p>
          <a:p>
            <a:pPr marL="137160" indent="0">
              <a:buNone/>
            </a:pPr>
            <a:r>
              <a:rPr lang="en-US" dirty="0" smtClean="0"/>
              <a:t>Short essay</a:t>
            </a:r>
          </a:p>
          <a:p>
            <a:pPr marL="137160" indent="0">
              <a:buNone/>
            </a:pPr>
            <a:r>
              <a:rPr lang="en-US" dirty="0" smtClean="0"/>
              <a:t>Diary entry(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r>
              <a:rPr lang="en-US" dirty="0" smtClean="0"/>
              <a:t>Blog entry(</a:t>
            </a:r>
            <a:r>
              <a:rPr lang="en-US" dirty="0" err="1" smtClean="0"/>
              <a:t>ies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r>
              <a:rPr lang="en-US" dirty="0" smtClean="0"/>
              <a:t>Reminiscence </a:t>
            </a:r>
          </a:p>
          <a:p>
            <a:pPr marL="137160" indent="0">
              <a:buNone/>
            </a:pPr>
            <a:r>
              <a:rPr lang="en-US" dirty="0" smtClean="0"/>
              <a:t>Newspaper article </a:t>
            </a:r>
          </a:p>
          <a:p>
            <a:pPr marL="137160" indent="0">
              <a:buNone/>
            </a:pPr>
            <a:r>
              <a:rPr lang="en-US" dirty="0" smtClean="0"/>
              <a:t>Editorial </a:t>
            </a:r>
          </a:p>
          <a:p>
            <a:pPr marL="137160" indent="0">
              <a:buNone/>
            </a:pPr>
            <a:r>
              <a:rPr lang="en-US" dirty="0" smtClean="0"/>
              <a:t>Internal monologue</a:t>
            </a:r>
          </a:p>
          <a:p>
            <a:pPr marL="137160" indent="0">
              <a:buNone/>
            </a:pPr>
            <a:r>
              <a:rPr lang="en-US" dirty="0" smtClean="0"/>
              <a:t>Personal observation</a:t>
            </a:r>
          </a:p>
          <a:p>
            <a:pPr marL="137160" indent="0">
              <a:buNone/>
            </a:pPr>
            <a:r>
              <a:rPr lang="en-US" dirty="0" smtClean="0"/>
              <a:t>Letter eulogy </a:t>
            </a:r>
          </a:p>
          <a:p>
            <a:pPr marL="137160" indent="0">
              <a:buNone/>
            </a:pPr>
            <a:r>
              <a:rPr lang="en-US" dirty="0" smtClean="0"/>
              <a:t>Interview</a:t>
            </a:r>
          </a:p>
          <a:p>
            <a:pPr marL="137160" indent="0">
              <a:buNone/>
            </a:pPr>
            <a:r>
              <a:rPr lang="en-US" dirty="0" smtClean="0"/>
              <a:t>Screen play </a:t>
            </a:r>
          </a:p>
          <a:p>
            <a:pPr marL="137160" indent="0">
              <a:buNone/>
            </a:pPr>
            <a:r>
              <a:rPr lang="en-US" dirty="0" smtClean="0"/>
              <a:t>Speech</a:t>
            </a:r>
          </a:p>
          <a:p>
            <a:pPr marL="137160" indent="0">
              <a:buNone/>
            </a:pPr>
            <a:r>
              <a:rPr lang="en-US" dirty="0" smtClean="0"/>
              <a:t>Anecdote</a:t>
            </a:r>
          </a:p>
          <a:p>
            <a:pPr marL="137160" indent="0">
              <a:buNone/>
            </a:pPr>
            <a:r>
              <a:rPr lang="en-US" dirty="0" smtClean="0"/>
              <a:t>Commentary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412776"/>
            <a:ext cx="8064896" cy="139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>
                <a:solidFill>
                  <a:prstClr val="white"/>
                </a:solidFill>
              </a:rPr>
              <a:t>Remember that a prose form is essentially anything except poetry</a:t>
            </a:r>
          </a:p>
          <a:p>
            <a:pPr marL="868680" lvl="1" indent="-283464">
              <a:spcBef>
                <a:spcPct val="20000"/>
              </a:spcBef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US" sz="2400" dirty="0">
                <a:solidFill>
                  <a:prstClr val="white"/>
                </a:solidFill>
              </a:rPr>
              <a:t>Must be able to assess the rules of formal </a:t>
            </a:r>
            <a:r>
              <a:rPr lang="en-US" sz="2400" dirty="0" smtClean="0">
                <a:solidFill>
                  <a:prstClr val="white"/>
                </a:solidFill>
              </a:rPr>
              <a:t>writing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 is literally from whose perspective will the writing be written. </a:t>
            </a:r>
            <a:endParaRPr lang="en-US" dirty="0"/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Personal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Creative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Critical  </a:t>
            </a:r>
          </a:p>
        </p:txBody>
      </p:sp>
    </p:spTree>
    <p:extLst>
      <p:ext uri="{BB962C8B-B14F-4D97-AF65-F5344CB8AC3E}">
        <p14:creationId xmlns:p14="http://schemas.microsoft.com/office/powerpoint/2010/main" val="21708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718673" cy="50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8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776864" cy="504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0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96" y="1600200"/>
            <a:ext cx="707180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Theme from the text </a:t>
            </a:r>
          </a:p>
          <a:p>
            <a:pPr lvl="1"/>
            <a:r>
              <a:rPr lang="en-US" dirty="0" smtClean="0"/>
              <a:t>Ideas, impressions, experiences, opinions, …</a:t>
            </a:r>
          </a:p>
          <a:p>
            <a:r>
              <a:rPr lang="en-US" dirty="0" smtClean="0"/>
              <a:t>Supporting ideas </a:t>
            </a:r>
          </a:p>
          <a:p>
            <a:pPr lvl="1"/>
            <a:r>
              <a:rPr lang="en-US" dirty="0" smtClean="0"/>
              <a:t>Details from the text to flesh out your theme</a:t>
            </a:r>
          </a:p>
          <a:p>
            <a:r>
              <a:rPr lang="en-US" dirty="0" smtClean="0"/>
              <a:t>Prose Form</a:t>
            </a:r>
          </a:p>
          <a:p>
            <a:pPr lvl="1"/>
            <a:r>
              <a:rPr lang="en-US" dirty="0" smtClean="0"/>
              <a:t>The type of writing that best fits your ideas</a:t>
            </a:r>
          </a:p>
          <a:p>
            <a:r>
              <a:rPr lang="en-US" dirty="0" smtClean="0"/>
              <a:t>Perspective </a:t>
            </a:r>
          </a:p>
          <a:p>
            <a:pPr lvl="1"/>
            <a:r>
              <a:rPr lang="en-US" dirty="0" smtClean="0"/>
              <a:t>How you approach the writing </a:t>
            </a:r>
          </a:p>
          <a:p>
            <a:r>
              <a:rPr lang="en-US" dirty="0" smtClean="0"/>
              <a:t>Unifying idea </a:t>
            </a:r>
          </a:p>
          <a:p>
            <a:pPr lvl="1"/>
            <a:r>
              <a:rPr lang="en-US" dirty="0" smtClean="0"/>
              <a:t>What you will use to weave your theme through the writing </a:t>
            </a:r>
          </a:p>
        </p:txBody>
      </p:sp>
    </p:spTree>
    <p:extLst>
      <p:ext uri="{BB962C8B-B14F-4D97-AF65-F5344CB8AC3E}">
        <p14:creationId xmlns:p14="http://schemas.microsoft.com/office/powerpoint/2010/main" val="1072057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167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How to relate to text</vt:lpstr>
      <vt:lpstr>You will be asked to …</vt:lpstr>
      <vt:lpstr>Choosing a Prose Form</vt:lpstr>
      <vt:lpstr>Choosing a Perspective </vt:lpstr>
      <vt:lpstr>Personal </vt:lpstr>
      <vt:lpstr>Creative</vt:lpstr>
      <vt:lpstr>Critical</vt:lpstr>
      <vt:lpstr>Steps for Writing </vt:lpstr>
    </vt:vector>
  </TitlesOfParts>
  <Company>Conseil scolaire Centre-Nord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relate to text</dc:title>
  <dc:creator>Dugal Caufield</dc:creator>
  <cp:lastModifiedBy>Dugal Caufield</cp:lastModifiedBy>
  <cp:revision>5</cp:revision>
  <dcterms:created xsi:type="dcterms:W3CDTF">2015-09-09T05:01:55Z</dcterms:created>
  <dcterms:modified xsi:type="dcterms:W3CDTF">2015-09-09T14:32:11Z</dcterms:modified>
</cp:coreProperties>
</file>