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33"/>
  </p:notesMasterIdLst>
  <p:sldIdLst>
    <p:sldId id="256" r:id="rId2"/>
    <p:sldId id="257" r:id="rId3"/>
    <p:sldId id="289" r:id="rId4"/>
    <p:sldId id="258" r:id="rId5"/>
    <p:sldId id="259" r:id="rId6"/>
    <p:sldId id="261" r:id="rId7"/>
    <p:sldId id="260" r:id="rId8"/>
    <p:sldId id="273" r:id="rId9"/>
    <p:sldId id="293" r:id="rId10"/>
    <p:sldId id="279" r:id="rId11"/>
    <p:sldId id="271" r:id="rId12"/>
    <p:sldId id="276" r:id="rId13"/>
    <p:sldId id="294" r:id="rId14"/>
    <p:sldId id="300" r:id="rId15"/>
    <p:sldId id="283" r:id="rId16"/>
    <p:sldId id="275" r:id="rId17"/>
    <p:sldId id="287" r:id="rId18"/>
    <p:sldId id="278" r:id="rId19"/>
    <p:sldId id="288" r:id="rId20"/>
    <p:sldId id="295" r:id="rId21"/>
    <p:sldId id="298" r:id="rId22"/>
    <p:sldId id="285" r:id="rId23"/>
    <p:sldId id="299" r:id="rId24"/>
    <p:sldId id="290" r:id="rId25"/>
    <p:sldId id="291" r:id="rId26"/>
    <p:sldId id="297" r:id="rId27"/>
    <p:sldId id="274" r:id="rId28"/>
    <p:sldId id="280" r:id="rId29"/>
    <p:sldId id="301" r:id="rId30"/>
    <p:sldId id="292" r:id="rId31"/>
    <p:sldId id="272" r:id="rId32"/>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960" y="-10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1824176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fr-CA" dirty="0" smtClean="0"/>
              <a:t>Donner les pédomètres</a:t>
            </a:r>
          </a:p>
          <a:p>
            <a:pPr>
              <a:spcBef>
                <a:spcPts val="0"/>
              </a:spcBef>
              <a:buNone/>
            </a:pPr>
            <a:endParaRPr dirty="0"/>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4DBDD8-0FB6-5240-A338-C42317F4C1BE}" type="slidenum">
              <a:rPr lang="en-CA" sz="1200"/>
              <a:pPr eaLnBrk="1" hangingPunct="1"/>
              <a:t>13</a:t>
            </a:fld>
            <a:endParaRPr lang="en-CA" sz="1200"/>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B4EB07E-EA83-FD4F-B7EE-3D5E510E08F2}" type="slidenum">
              <a:rPr lang="en-US" sz="1200">
                <a:latin typeface="Calibri" charset="0"/>
              </a:rPr>
              <a:pPr algn="r" eaLnBrk="1" hangingPunct="1"/>
              <a:t>13</a:t>
            </a:fld>
            <a:endParaRPr lang="en-US" sz="1200">
              <a:latin typeface="Calibri" charset="0"/>
            </a:endParaRPr>
          </a:p>
        </p:txBody>
      </p:sp>
      <p:sp>
        <p:nvSpPr>
          <p:cNvPr id="72707"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a:t>
            </a:r>
            <a:r>
              <a:rPr lang="en-US" dirty="0" err="1" smtClean="0"/>
              <a:t>lafsfa.ca</a:t>
            </a:r>
            <a:r>
              <a:rPr lang="en-US" dirty="0" smtClean="0"/>
              <a:t>/</a:t>
            </a:r>
            <a:r>
              <a:rPr lang="en-US" dirty="0" err="1" smtClean="0"/>
              <a:t>caspules</a:t>
            </a:r>
            <a:r>
              <a:rPr lang="en-US" dirty="0" smtClean="0"/>
              <a:t>-videos-</a:t>
            </a:r>
            <a:r>
              <a:rPr lang="en-US" dirty="0" err="1" smtClean="0"/>
              <a:t>jeux</a:t>
            </a:r>
            <a:r>
              <a:rPr lang="en-US" dirty="0" smtClean="0"/>
              <a:t>-de-recreations/</a:t>
            </a:r>
            <a:endParaRPr lang="en-US" dirty="0"/>
          </a:p>
        </p:txBody>
      </p:sp>
    </p:spTree>
    <p:extLst>
      <p:ext uri="{BB962C8B-B14F-4D97-AF65-F5344CB8AC3E}">
        <p14:creationId xmlns:p14="http://schemas.microsoft.com/office/powerpoint/2010/main" val="164160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http://</a:t>
            </a:r>
            <a:r>
              <a:rPr lang="fr-FR" dirty="0" err="1" smtClean="0"/>
              <a:t>www.separkedu.com</a:t>
            </a:r>
            <a:r>
              <a:rPr lang="fr-FR" dirty="0" smtClean="0"/>
              <a:t>/jeux-cour-</a:t>
            </a:r>
            <a:r>
              <a:rPr lang="fr-FR" dirty="0" err="1" smtClean="0"/>
              <a:t>ecole.htm</a:t>
            </a:r>
            <a:endParaRPr lang="fr-FR" dirty="0" smtClean="0"/>
          </a:p>
          <a:p>
            <a:endParaRPr lang="fr-FR" dirty="0" smtClean="0"/>
          </a:p>
          <a:p>
            <a:r>
              <a:rPr lang="fr-FR" dirty="0" smtClean="0"/>
              <a:t>Avoir une</a:t>
            </a:r>
            <a:r>
              <a:rPr lang="fr-FR" baseline="0" dirty="0" smtClean="0"/>
              <a:t> permission de l’école pour faire les jeux à tracer – direction , comité de parents</a:t>
            </a:r>
          </a:p>
          <a:p>
            <a:r>
              <a:rPr lang="fr-FR" baseline="0" dirty="0" smtClean="0"/>
              <a:t>Décider du budget</a:t>
            </a:r>
          </a:p>
          <a:p>
            <a:r>
              <a:rPr lang="fr-FR" baseline="0" dirty="0" smtClean="0"/>
              <a:t>Faire un test des jeux – demander aux jeunes (conseils étudiants, sondages auprès des élèves, </a:t>
            </a:r>
            <a:r>
              <a:rPr lang="fr-FR" baseline="0" dirty="0" err="1" smtClean="0"/>
              <a:t>etc</a:t>
            </a:r>
            <a:r>
              <a:rPr lang="fr-FR" baseline="0" dirty="0" smtClean="0"/>
              <a:t>)</a:t>
            </a:r>
          </a:p>
          <a:p>
            <a:r>
              <a:rPr lang="fr-FR" baseline="0" dirty="0" smtClean="0"/>
              <a:t>Faire des ateliers dans les cours d’éducation physique pour apprendre les jeux.</a:t>
            </a:r>
          </a:p>
          <a:p>
            <a:r>
              <a:rPr lang="fr-FR" sz="1100" kern="1200" dirty="0" smtClean="0">
                <a:solidFill>
                  <a:schemeClr val="tx1"/>
                </a:solidFill>
                <a:effectLst/>
                <a:latin typeface="+mn-lt"/>
                <a:ea typeface="+mn-ea"/>
                <a:cs typeface="+mn-cs"/>
              </a:rPr>
              <a:t>La marelle est un jeu ancien et qui se trouve dans tous les pays du monde. C’est un jeu complet car il </a:t>
            </a:r>
            <a:r>
              <a:rPr lang="fr-FR" sz="1100" kern="1200" dirty="0" err="1" smtClean="0">
                <a:solidFill>
                  <a:schemeClr val="tx1"/>
                </a:solidFill>
                <a:effectLst/>
                <a:latin typeface="+mn-lt"/>
                <a:ea typeface="+mn-ea"/>
                <a:cs typeface="+mn-cs"/>
              </a:rPr>
              <a:t>développe</a:t>
            </a:r>
            <a:r>
              <a:rPr lang="fr-FR" sz="1100" kern="1200" dirty="0" smtClean="0">
                <a:solidFill>
                  <a:schemeClr val="tx1"/>
                </a:solidFill>
                <a:effectLst/>
                <a:latin typeface="+mn-lt"/>
                <a:ea typeface="+mn-ea"/>
                <a:cs typeface="+mn-cs"/>
              </a:rPr>
              <a:t> : </a:t>
            </a:r>
            <a:endParaRPr lang="fr-FR" dirty="0" smtClean="0"/>
          </a:p>
          <a:p>
            <a:r>
              <a:rPr lang="fr-FR" sz="1100" kern="1200" dirty="0" smtClean="0">
                <a:solidFill>
                  <a:schemeClr val="tx1"/>
                </a:solidFill>
                <a:effectLst/>
                <a:latin typeface="+mn-lt"/>
                <a:ea typeface="+mn-ea"/>
                <a:cs typeface="+mn-cs"/>
              </a:rPr>
              <a:t>V la </a:t>
            </a:r>
            <a:r>
              <a:rPr lang="fr-FR" sz="1100" kern="1200" dirty="0" err="1" smtClean="0">
                <a:solidFill>
                  <a:schemeClr val="tx1"/>
                </a:solidFill>
                <a:effectLst/>
                <a:latin typeface="+mn-lt"/>
                <a:ea typeface="+mn-ea"/>
                <a:cs typeface="+mn-cs"/>
              </a:rPr>
              <a:t>précision</a:t>
            </a:r>
            <a:r>
              <a:rPr lang="fr-FR" sz="1100" kern="1200" dirty="0" smtClean="0">
                <a:solidFill>
                  <a:schemeClr val="tx1"/>
                </a:solidFill>
                <a:effectLst/>
                <a:latin typeface="+mn-lt"/>
                <a:ea typeface="+mn-ea"/>
                <a:cs typeface="+mn-cs"/>
              </a:rPr>
              <a:t> du lancer ;</a:t>
            </a:r>
            <a:br>
              <a:rPr lang="fr-FR" sz="1100" kern="1200" dirty="0" smtClean="0">
                <a:solidFill>
                  <a:schemeClr val="tx1"/>
                </a:solidFill>
                <a:effectLst/>
                <a:latin typeface="+mn-lt"/>
                <a:ea typeface="+mn-ea"/>
                <a:cs typeface="+mn-cs"/>
              </a:rPr>
            </a:br>
            <a:r>
              <a:rPr lang="fr-FR" sz="1100" kern="1200" dirty="0" smtClean="0">
                <a:solidFill>
                  <a:schemeClr val="tx1"/>
                </a:solidFill>
                <a:effectLst/>
                <a:latin typeface="+mn-lt"/>
                <a:ea typeface="+mn-ea"/>
                <a:cs typeface="+mn-cs"/>
              </a:rPr>
              <a:t>V l’</a:t>
            </a:r>
            <a:r>
              <a:rPr lang="fr-FR" sz="1100" kern="1200" dirty="0" err="1" smtClean="0">
                <a:solidFill>
                  <a:schemeClr val="tx1"/>
                </a:solidFill>
                <a:effectLst/>
                <a:latin typeface="+mn-lt"/>
                <a:ea typeface="+mn-ea"/>
                <a:cs typeface="+mn-cs"/>
              </a:rPr>
              <a:t>équilibre</a:t>
            </a:r>
            <a:r>
              <a:rPr lang="fr-FR" sz="1100" kern="1200" dirty="0" smtClean="0">
                <a:solidFill>
                  <a:schemeClr val="tx1"/>
                </a:solidFill>
                <a:effectLst/>
                <a:latin typeface="+mn-lt"/>
                <a:ea typeface="+mn-ea"/>
                <a:cs typeface="+mn-cs"/>
              </a:rPr>
              <a:t> ;</a:t>
            </a:r>
            <a:br>
              <a:rPr lang="fr-FR" sz="1100" kern="1200" dirty="0" smtClean="0">
                <a:solidFill>
                  <a:schemeClr val="tx1"/>
                </a:solidFill>
                <a:effectLst/>
                <a:latin typeface="+mn-lt"/>
                <a:ea typeface="+mn-ea"/>
                <a:cs typeface="+mn-cs"/>
              </a:rPr>
            </a:br>
            <a:r>
              <a:rPr lang="fr-FR" sz="1100" kern="1200" dirty="0" smtClean="0">
                <a:solidFill>
                  <a:schemeClr val="tx1"/>
                </a:solidFill>
                <a:effectLst/>
                <a:latin typeface="+mn-lt"/>
                <a:ea typeface="+mn-ea"/>
                <a:cs typeface="+mn-cs"/>
              </a:rPr>
              <a:t>V l’esprit de </a:t>
            </a:r>
            <a:r>
              <a:rPr lang="fr-FR" sz="1100" kern="1200" dirty="0" err="1" smtClean="0">
                <a:solidFill>
                  <a:schemeClr val="tx1"/>
                </a:solidFill>
                <a:effectLst/>
                <a:latin typeface="+mn-lt"/>
                <a:ea typeface="+mn-ea"/>
                <a:cs typeface="+mn-cs"/>
              </a:rPr>
              <a:t>compétition</a:t>
            </a:r>
            <a:r>
              <a:rPr lang="fr-FR" sz="1100" kern="1200" dirty="0" smtClean="0">
                <a:solidFill>
                  <a:schemeClr val="tx1"/>
                </a:solidFill>
                <a:effectLst/>
                <a:latin typeface="+mn-lt"/>
                <a:ea typeface="+mn-ea"/>
                <a:cs typeface="+mn-cs"/>
              </a:rPr>
              <a:t> ;</a:t>
            </a:r>
            <a:br>
              <a:rPr lang="fr-FR" sz="1100" kern="1200" dirty="0" smtClean="0">
                <a:solidFill>
                  <a:schemeClr val="tx1"/>
                </a:solidFill>
                <a:effectLst/>
                <a:latin typeface="+mn-lt"/>
                <a:ea typeface="+mn-ea"/>
                <a:cs typeface="+mn-cs"/>
              </a:rPr>
            </a:br>
            <a:r>
              <a:rPr lang="fr-FR" sz="1100" kern="1200" dirty="0" smtClean="0">
                <a:solidFill>
                  <a:schemeClr val="tx1"/>
                </a:solidFill>
                <a:effectLst/>
                <a:latin typeface="+mn-lt"/>
                <a:ea typeface="+mn-ea"/>
                <a:cs typeface="+mn-cs"/>
              </a:rPr>
              <a:t>V le travail avec les chiffres et les nombres. </a:t>
            </a:r>
            <a:endParaRPr lang="fr-FR" dirty="0" smtClean="0"/>
          </a:p>
          <a:p>
            <a:endParaRPr lang="fr-FR" baseline="0" dirty="0" smtClean="0"/>
          </a:p>
          <a:p>
            <a:endParaRPr lang="fr-FR" dirty="0" smtClean="0"/>
          </a:p>
          <a:p>
            <a:endParaRPr lang="fr-FR" dirty="0"/>
          </a:p>
        </p:txBody>
      </p:sp>
    </p:spTree>
    <p:extLst>
      <p:ext uri="{BB962C8B-B14F-4D97-AF65-F5344CB8AC3E}">
        <p14:creationId xmlns:p14="http://schemas.microsoft.com/office/powerpoint/2010/main" val="391864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Jeux de dominos</a:t>
            </a:r>
          </a:p>
          <a:p>
            <a:r>
              <a:rPr lang="fr-FR" dirty="0" smtClean="0"/>
              <a:t>Jeu</a:t>
            </a:r>
            <a:r>
              <a:rPr lang="fr-FR" baseline="0" dirty="0" smtClean="0"/>
              <a:t> du dé de la condition physique</a:t>
            </a:r>
            <a:endParaRPr lang="fr-FR" dirty="0" smtClean="0"/>
          </a:p>
          <a:p>
            <a:r>
              <a:rPr lang="fr-FR" baseline="0" dirty="0" smtClean="0"/>
              <a:t>Circuit d’activités – carte Moi je bouge à l’école.</a:t>
            </a:r>
          </a:p>
          <a:p>
            <a:endParaRPr lang="fr-FR" dirty="0"/>
          </a:p>
        </p:txBody>
      </p:sp>
    </p:spTree>
    <p:extLst>
      <p:ext uri="{BB962C8B-B14F-4D97-AF65-F5344CB8AC3E}">
        <p14:creationId xmlns:p14="http://schemas.microsoft.com/office/powerpoint/2010/main" val="1638359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6817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a:t>
            </a:r>
            <a:r>
              <a:rPr lang="en-US" dirty="0" err="1" smtClean="0"/>
              <a:t>iframe</a:t>
            </a:r>
            <a:r>
              <a:rPr lang="en-US" dirty="0" smtClean="0"/>
              <a:t> width="560" height="315" </a:t>
            </a:r>
            <a:r>
              <a:rPr lang="en-US" dirty="0" err="1" smtClean="0"/>
              <a:t>src</a:t>
            </a:r>
            <a:r>
              <a:rPr lang="en-US" dirty="0" smtClean="0"/>
              <a:t>="https://</a:t>
            </a:r>
            <a:r>
              <a:rPr lang="en-US" dirty="0" err="1" smtClean="0"/>
              <a:t>www.youtube.com</a:t>
            </a:r>
            <a:r>
              <a:rPr lang="en-US" dirty="0" smtClean="0"/>
              <a:t>/embed/</a:t>
            </a:r>
            <a:r>
              <a:rPr lang="en-US" dirty="0" err="1" smtClean="0"/>
              <a:t>VKzwuzmjuUc</a:t>
            </a:r>
            <a:r>
              <a:rPr lang="en-US" dirty="0" smtClean="0"/>
              <a:t>" </a:t>
            </a:r>
            <a:r>
              <a:rPr lang="en-US" dirty="0" err="1" smtClean="0"/>
              <a:t>frameborder</a:t>
            </a:r>
            <a:r>
              <a:rPr lang="en-US" dirty="0" smtClean="0"/>
              <a:t>="0" </a:t>
            </a:r>
            <a:r>
              <a:rPr lang="en-US" dirty="0" err="1" smtClean="0"/>
              <a:t>allowfullscreen</a:t>
            </a:r>
            <a:r>
              <a:rPr lang="en-US" dirty="0" smtClean="0"/>
              <a:t>&gt;&lt;/</a:t>
            </a:r>
            <a:r>
              <a:rPr lang="en-US" dirty="0" err="1" smtClean="0"/>
              <a:t>iframe</a:t>
            </a:r>
            <a:r>
              <a:rPr lang="en-US" dirty="0" smtClean="0"/>
              <a:t>&gt;</a:t>
            </a:r>
          </a:p>
          <a:p>
            <a:endParaRPr lang="en-US" dirty="0"/>
          </a:p>
        </p:txBody>
      </p:sp>
    </p:spTree>
    <p:extLst>
      <p:ext uri="{BB962C8B-B14F-4D97-AF65-F5344CB8AC3E}">
        <p14:creationId xmlns:p14="http://schemas.microsoft.com/office/powerpoint/2010/main" val="31389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CA" dirty="0" smtClean="0"/>
              <a:t>Ressource</a:t>
            </a:r>
            <a:r>
              <a:rPr lang="fr-CA" baseline="0" dirty="0" smtClean="0"/>
              <a:t> : En mouvement Manitoba (Boite a outil pour la récréation)</a:t>
            </a:r>
            <a:endParaRPr lang="fr-CA" dirty="0"/>
          </a:p>
        </p:txBody>
      </p:sp>
    </p:spTree>
    <p:extLst>
      <p:ext uri="{BB962C8B-B14F-4D97-AF65-F5344CB8AC3E}">
        <p14:creationId xmlns:p14="http://schemas.microsoft.com/office/powerpoint/2010/main" val="1810580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fr-CA" dirty="0" smtClean="0"/>
              <a:t>Jeux </a:t>
            </a:r>
            <a:r>
              <a:rPr lang="fr-CA" dirty="0" err="1" smtClean="0"/>
              <a:t>brises-glace</a:t>
            </a:r>
            <a:r>
              <a:rPr lang="fr-CA" dirty="0" smtClean="0"/>
              <a:t> : boule de neige</a:t>
            </a:r>
            <a:endParaRPr dirty="0"/>
          </a:p>
        </p:txBody>
      </p:sp>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xfrm>
            <a:off x="1143000" y="685800"/>
            <a:ext cx="4572000" cy="3429000"/>
          </a:xfrm>
          <a:ln/>
        </p:spPr>
      </p:sp>
      <p:sp>
        <p:nvSpPr>
          <p:cNvPr id="55298"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96BECF-6125-ED4A-AF0E-74235799787C}" type="slidenum">
              <a:rPr lang="fr-CA" sz="1200"/>
              <a:pPr eaLnBrk="1" hangingPunct="1"/>
              <a:t>9</a:t>
            </a:fld>
            <a:endParaRPr lang="fr-CA" sz="1200"/>
          </a:p>
        </p:txBody>
      </p:sp>
      <p:sp>
        <p:nvSpPr>
          <p:cNvPr id="55299"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dirty="0">
                <a:latin typeface="Arial" charset="0"/>
                <a:ea typeface="ＭＳ Ｐゴシック" charset="0"/>
                <a:cs typeface="ＭＳ Ｐゴシック" charset="0"/>
              </a:rPr>
              <a:t>Cette image est très puissante. Ce qui est aussi très intéressant, c'est qu'ils ont trouvé une activité accrue dans le cortex frontal. Il s'agit de la zone du cerveau qui est responsable de la prise de décision. Ce qu'ils ont trouvé est que l'exercice aide à renforcer les liens dans cette zone du cerveau.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Le cortex préfrontal est également responsable de TDAH, des études ont montré que l'exercice a un effet positif sur le fonctionnement de cette zone. Le cortex préfrontal est la maison de la mémoire de travail, qui soutient l'attention pendant un délai pour une récompense, et qui retient plusieurs questions à la fois. Si la mémoire de travail est altérée, nous ne pouvons pas rester à la tâche ou au travail vers un objectif à long terme parce que nous ne pouvons pas garder une idée en tête assez longtemps pour y réfléchir, procéder, planifier, répéter, et évaluer les conséquences.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
            </a:r>
            <a:br>
              <a:rPr lang="fr-FR" dirty="0">
                <a:latin typeface="Arial" charset="0"/>
                <a:ea typeface="ＭＳ Ｐゴシック" charset="0"/>
                <a:cs typeface="ＭＳ Ｐゴシック" charset="0"/>
              </a:rPr>
            </a:br>
            <a:r>
              <a:rPr lang="fr-FR" dirty="0">
                <a:latin typeface="Arial" charset="0"/>
                <a:ea typeface="ＭＳ Ｐゴシック" charset="0"/>
                <a:cs typeface="ＭＳ Ｐゴシック" charset="0"/>
              </a:rPr>
              <a:t>L’exercice modifie le TDAH est d'augmente immédiatement la dopamine et la noradrénaline. Lorsque nous faisons exercice, en particulier si l'exercice exige un mouvement de moteur complexe, nous sommes également en train d’exercer les zones du cerveau impliquées dans la gamme complète des fonctions cognitives. On provoque le cerveau à des signaux d'incendie le long du même réseau de cellules, qui se solidifie leurs connexions.</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r>
              <a:rPr lang="fr-FR" dirty="0" smtClean="0"/>
              <a:t>Diviser les participants</a:t>
            </a:r>
            <a:r>
              <a:rPr lang="fr-FR" baseline="0" dirty="0" smtClean="0"/>
              <a:t> en groupe – faire des jeux dans des centres.</a:t>
            </a:r>
            <a:endParaRPr lang="fr-FR" dirty="0"/>
          </a:p>
        </p:txBody>
      </p:sp>
    </p:spTree>
    <p:extLst>
      <p:ext uri="{BB962C8B-B14F-4D97-AF65-F5344CB8AC3E}">
        <p14:creationId xmlns:p14="http://schemas.microsoft.com/office/powerpoint/2010/main" val="279787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 name="Shape 13"/>
          <p:cNvSpPr txBox="1">
            <a:spLocks noGrp="1"/>
          </p:cNvSpPr>
          <p:nvPr>
            <p:ph type="ctrTitle"/>
          </p:nvPr>
        </p:nvSpPr>
        <p:spPr>
          <a:xfrm>
            <a:off x="779462" y="1597025"/>
            <a:ext cx="7583488" cy="1679574"/>
          </a:xfrm>
          <a:prstGeom prst="rect">
            <a:avLst/>
          </a:prstGeom>
          <a:noFill/>
          <a:ln>
            <a:noFill/>
          </a:ln>
        </p:spPr>
        <p:txBody>
          <a:bodyPr lIns="91425" tIns="91425" rIns="91425" bIns="91425" anchor="b" anchorCtr="0"/>
          <a:lstStyle>
            <a:lvl1pPr marL="0" marR="0" indent="0" algn="ctr" rtl="0">
              <a:lnSpc>
                <a:spcPct val="95000"/>
              </a:lnSpc>
              <a:spcBef>
                <a:spcPts val="0"/>
              </a:spcBef>
              <a:buClr>
                <a:schemeClr val="lt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4" name="Shape 14"/>
          <p:cNvSpPr txBox="1">
            <a:spLocks noGrp="1"/>
          </p:cNvSpPr>
          <p:nvPr>
            <p:ph type="subTitle" idx="1"/>
          </p:nvPr>
        </p:nvSpPr>
        <p:spPr>
          <a:xfrm>
            <a:off x="779462" y="3276600"/>
            <a:ext cx="7583486" cy="1752600"/>
          </a:xfrm>
          <a:prstGeom prst="rect">
            <a:avLst/>
          </a:prstGeom>
          <a:noFill/>
          <a:ln>
            <a:noFill/>
          </a:ln>
        </p:spPr>
        <p:txBody>
          <a:bodyPr lIns="91425" tIns="91425" rIns="91425" bIns="91425" anchor="t" anchorCtr="0"/>
          <a:lstStyle>
            <a:lvl1pPr marL="0" marR="0" indent="0" algn="ctr" rtl="0">
              <a:lnSpc>
                <a:spcPct val="110000"/>
              </a:lnSpc>
              <a:spcBef>
                <a:spcPts val="600"/>
              </a:spcBef>
              <a:spcAft>
                <a:spcPts val="0"/>
              </a:spcAft>
              <a:buClr>
                <a:schemeClr val="lt1"/>
              </a:buClr>
              <a:buFont typeface="Noto Symbol"/>
              <a:buNone/>
              <a:defRPr/>
            </a:lvl1pPr>
            <a:lvl2pPr marL="457200" marR="0" indent="0" algn="ctr" rtl="0">
              <a:spcBef>
                <a:spcPts val="1000"/>
              </a:spcBef>
              <a:spcAft>
                <a:spcPts val="0"/>
              </a:spcAft>
              <a:buClr>
                <a:srgbClr val="888888"/>
              </a:buClr>
              <a:buFont typeface="Noto Symbol"/>
              <a:buNone/>
              <a:defRPr/>
            </a:lvl2pPr>
            <a:lvl3pPr marL="914400" marR="0" indent="0" algn="ctr" rtl="0">
              <a:spcBef>
                <a:spcPts val="1000"/>
              </a:spcBef>
              <a:spcAft>
                <a:spcPts val="0"/>
              </a:spcAft>
              <a:buClr>
                <a:srgbClr val="888888"/>
              </a:buClr>
              <a:buFont typeface="Noto Symbol"/>
              <a:buNone/>
              <a:defRPr/>
            </a:lvl3pPr>
            <a:lvl4pPr marL="1371600" marR="0" indent="0" algn="ctr" rtl="0">
              <a:spcBef>
                <a:spcPts val="1000"/>
              </a:spcBef>
              <a:spcAft>
                <a:spcPts val="0"/>
              </a:spcAft>
              <a:buClr>
                <a:srgbClr val="888888"/>
              </a:buClr>
              <a:buFont typeface="Noto Symbol"/>
              <a:buNone/>
              <a:defRPr/>
            </a:lvl4pPr>
            <a:lvl5pPr marL="1828800" marR="0" indent="0" algn="ctr" rtl="0">
              <a:spcBef>
                <a:spcPts val="1000"/>
              </a:spcBef>
              <a:spcAft>
                <a:spcPts val="0"/>
              </a:spcAft>
              <a:buClr>
                <a:srgbClr val="888888"/>
              </a:buClr>
              <a:buFont typeface="Noto Symbol"/>
              <a:buNone/>
              <a:defRPr/>
            </a:lvl5pPr>
            <a:lvl6pPr marL="2286000" marR="0" indent="0" algn="ctr" rtl="0">
              <a:spcBef>
                <a:spcPts val="1000"/>
              </a:spcBef>
              <a:buClr>
                <a:srgbClr val="888888"/>
              </a:buClr>
              <a:buFont typeface="Noto Symbol"/>
              <a:buNone/>
              <a:defRPr/>
            </a:lvl6pPr>
            <a:lvl7pPr marL="2743200" marR="0" indent="0" algn="ctr" rtl="0">
              <a:spcBef>
                <a:spcPts val="1000"/>
              </a:spcBef>
              <a:buClr>
                <a:srgbClr val="888888"/>
              </a:buClr>
              <a:buFont typeface="Noto Symbol"/>
              <a:buNone/>
              <a:defRPr/>
            </a:lvl7pPr>
            <a:lvl8pPr marL="3200400" marR="0" indent="0" algn="ctr" rtl="0">
              <a:spcBef>
                <a:spcPts val="1000"/>
              </a:spcBef>
              <a:buClr>
                <a:srgbClr val="888888"/>
              </a:buClr>
              <a:buFont typeface="Noto Symbol"/>
              <a:buNone/>
              <a:defRPr/>
            </a:lvl8pPr>
            <a:lvl9pPr marL="3657600" marR="0" indent="0" algn="ctr" rtl="0">
              <a:spcBef>
                <a:spcPts val="1000"/>
              </a:spcBef>
              <a:buClr>
                <a:srgbClr val="888888"/>
              </a:buClr>
              <a:buFont typeface="Noto Symbol"/>
              <a:buNone/>
              <a:defRPr/>
            </a:lvl9pPr>
          </a:lstStyle>
          <a:p>
            <a:endParaRPr/>
          </a:p>
        </p:txBody>
      </p:sp>
      <p:sp>
        <p:nvSpPr>
          <p:cNvPr id="15" name="Shape 15"/>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 name="Shape 16"/>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5" name="Shape 75"/>
          <p:cNvSpPr txBox="1">
            <a:spLocks noGrp="1"/>
          </p:cNvSpPr>
          <p:nvPr>
            <p:ph type="title"/>
          </p:nvPr>
        </p:nvSpPr>
        <p:spPr>
          <a:xfrm>
            <a:off x="966787" y="838200"/>
            <a:ext cx="3474719" cy="1619249"/>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a:spLocks noGrp="1"/>
          </p:cNvSpPr>
          <p:nvPr>
            <p:ph type="pic" idx="2"/>
          </p:nvPr>
        </p:nvSpPr>
        <p:spPr>
          <a:xfrm>
            <a:off x="4727892" y="838200"/>
            <a:ext cx="3474719" cy="4572000"/>
          </a:xfrm>
          <a:prstGeom prst="roundRect">
            <a:avLst>
              <a:gd name="adj" fmla="val 10888"/>
            </a:avLst>
          </a:prstGeom>
          <a:solidFill>
            <a:srgbClr val="BFBFBF"/>
          </a:solidFill>
          <a:ln>
            <a:noFill/>
          </a:ln>
        </p:spPr>
        <p:txBody>
          <a:bodyPr lIns="91425" tIns="91425" rIns="91425" bIns="91425" anchor="ctr" anchorCtr="0"/>
          <a:lstStyle>
            <a:lvl1pPr marL="0" marR="0" indent="0" algn="r" rtl="0">
              <a:spcBef>
                <a:spcPts val="0"/>
              </a:spcBef>
              <a:buClr>
                <a:schemeClr val="lt1"/>
              </a:buClr>
              <a:buFont typeface="Questrial"/>
              <a:buNone/>
              <a:defRPr/>
            </a:lvl1pPr>
            <a:lvl2pPr marL="457200" marR="0" indent="0" algn="l" rtl="0">
              <a:spcBef>
                <a:spcPts val="0"/>
              </a:spcBef>
              <a:buClr>
                <a:schemeClr val="dk1"/>
              </a:buClr>
              <a:buFont typeface="Questrial"/>
              <a:buNone/>
              <a:defRPr/>
            </a:lvl2pPr>
            <a:lvl3pPr marL="914400" marR="0" indent="0" algn="l" rtl="0">
              <a:spcBef>
                <a:spcPts val="0"/>
              </a:spcBef>
              <a:buClr>
                <a:schemeClr val="dk1"/>
              </a:buClr>
              <a:buFont typeface="Questrial"/>
              <a:buNone/>
              <a:defRPr/>
            </a:lvl3pPr>
            <a:lvl4pPr marL="1371600" marR="0" indent="0" algn="l" rtl="0">
              <a:spcBef>
                <a:spcPts val="0"/>
              </a:spcBef>
              <a:buClr>
                <a:schemeClr val="dk1"/>
              </a:buClr>
              <a:buFont typeface="Questrial"/>
              <a:buNone/>
              <a:defRPr/>
            </a:lvl4pPr>
            <a:lvl5pPr marL="1828800" marR="0" indent="0" algn="l" rtl="0">
              <a:spcBef>
                <a:spcPts val="0"/>
              </a:spcBef>
              <a:buClr>
                <a:schemeClr val="dk1"/>
              </a:buClr>
              <a:buFont typeface="Questrial"/>
              <a:buNone/>
              <a:defRPr/>
            </a:lvl5pPr>
            <a:lvl6pPr marL="2286000" marR="0" indent="0" algn="l" rtl="0">
              <a:spcBef>
                <a:spcPts val="0"/>
              </a:spcBef>
              <a:buClr>
                <a:schemeClr val="dk1"/>
              </a:buClr>
              <a:buFont typeface="Questrial"/>
              <a:buNone/>
              <a:defRPr/>
            </a:lvl6pPr>
            <a:lvl7pPr marL="2743200" marR="0" indent="0" algn="l" rtl="0">
              <a:spcBef>
                <a:spcPts val="0"/>
              </a:spcBef>
              <a:buClr>
                <a:schemeClr val="dk1"/>
              </a:buClr>
              <a:buFont typeface="Questrial"/>
              <a:buNone/>
              <a:defRPr/>
            </a:lvl7pPr>
            <a:lvl8pPr marL="3200400" marR="0" indent="0" algn="l" rtl="0">
              <a:spcBef>
                <a:spcPts val="0"/>
              </a:spcBef>
              <a:buClr>
                <a:schemeClr val="dk1"/>
              </a:buClr>
              <a:buFont typeface="Questrial"/>
              <a:buNone/>
              <a:defRPr/>
            </a:lvl8pPr>
            <a:lvl9pPr marL="3657600" marR="0" indent="0" algn="l" rtl="0">
              <a:spcBef>
                <a:spcPts val="0"/>
              </a:spcBef>
              <a:buClr>
                <a:schemeClr val="dk1"/>
              </a:buClr>
              <a:buFont typeface="Questrial"/>
              <a:buNone/>
              <a:defRPr/>
            </a:lvl9pPr>
          </a:lstStyle>
          <a:p>
            <a:endParaRPr/>
          </a:p>
        </p:txBody>
      </p:sp>
      <p:sp>
        <p:nvSpPr>
          <p:cNvPr id="77" name="Shape 77"/>
          <p:cNvSpPr txBox="1">
            <a:spLocks noGrp="1"/>
          </p:cNvSpPr>
          <p:nvPr>
            <p:ph type="body" idx="1"/>
          </p:nvPr>
        </p:nvSpPr>
        <p:spPr>
          <a:xfrm>
            <a:off x="966787" y="2474258"/>
            <a:ext cx="3474719" cy="2743199"/>
          </a:xfrm>
          <a:prstGeom prst="rect">
            <a:avLst/>
          </a:prstGeom>
          <a:noFill/>
          <a:ln>
            <a:noFill/>
          </a:ln>
        </p:spPr>
        <p:txBody>
          <a:bodyPr lIns="91425" tIns="91425" rIns="91425" bIns="91425" anchor="t" anchorCtr="0"/>
          <a:lstStyle>
            <a:lvl1pPr marL="0" indent="0" algn="ctr" rtl="0">
              <a:lnSpc>
                <a:spcPct val="110000"/>
              </a:lnSpc>
              <a:spcBef>
                <a:spcPts val="600"/>
              </a:spcBef>
              <a:buClr>
                <a:schemeClr val="lt1"/>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78" name="Shape 7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9" name="Shape 7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0" name="Shape 8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with Caption, Al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4" name="Shape 84"/>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5" name="Shape 85"/>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
        <p:nvSpPr>
          <p:cNvPr id="86" name="Shape 86"/>
          <p:cNvSpPr txBox="1">
            <a:spLocks noGrp="1"/>
          </p:cNvSpPr>
          <p:nvPr>
            <p:ph type="body" idx="1"/>
          </p:nvPr>
        </p:nvSpPr>
        <p:spPr>
          <a:xfrm>
            <a:off x="779462" y="1371600"/>
            <a:ext cx="7583488" cy="1371599"/>
          </a:xfrm>
          <a:prstGeom prst="rect">
            <a:avLst/>
          </a:prstGeom>
          <a:noFill/>
          <a:ln>
            <a:noFill/>
          </a:ln>
        </p:spPr>
        <p:txBody>
          <a:bodyPr lIns="91425" tIns="91425" rIns="91425" bIns="91425" anchor="t" anchorCtr="0"/>
          <a:lstStyle>
            <a:lvl1pPr marL="0" indent="0" algn="ctr" rtl="0">
              <a:lnSpc>
                <a:spcPct val="110000"/>
              </a:lnSpc>
              <a:spcBef>
                <a:spcPts val="600"/>
              </a:spcBef>
              <a:buClr>
                <a:schemeClr val="lt1"/>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87" name="Shape 87"/>
          <p:cNvSpPr>
            <a:spLocks noGrp="1"/>
          </p:cNvSpPr>
          <p:nvPr>
            <p:ph type="pic" idx="2"/>
          </p:nvPr>
        </p:nvSpPr>
        <p:spPr>
          <a:xfrm>
            <a:off x="2514600" y="2743200"/>
            <a:ext cx="4114800" cy="2819400"/>
          </a:xfrm>
          <a:prstGeom prst="roundRect">
            <a:avLst>
              <a:gd name="adj" fmla="val 10888"/>
            </a:avLst>
          </a:prstGeom>
          <a:solidFill>
            <a:srgbClr val="BFBFBF"/>
          </a:solidFill>
          <a:ln>
            <a:noFill/>
          </a:ln>
        </p:spPr>
        <p:txBody>
          <a:bodyPr lIns="91425" tIns="91425" rIns="91425" bIns="91425" anchor="ctr" anchorCtr="0"/>
          <a:lstStyle>
            <a:lvl1pPr marL="0" marR="0" indent="0" algn="r" rtl="0">
              <a:spcBef>
                <a:spcPts val="0"/>
              </a:spcBef>
              <a:buClr>
                <a:schemeClr val="lt1"/>
              </a:buClr>
              <a:buFont typeface="Questrial"/>
              <a:buNone/>
              <a:defRPr/>
            </a:lvl1pPr>
            <a:lvl2pPr marL="457200" marR="0" indent="0" algn="l" rtl="0">
              <a:spcBef>
                <a:spcPts val="0"/>
              </a:spcBef>
              <a:buClr>
                <a:schemeClr val="dk1"/>
              </a:buClr>
              <a:buFont typeface="Questrial"/>
              <a:buNone/>
              <a:defRPr/>
            </a:lvl2pPr>
            <a:lvl3pPr marL="914400" marR="0" indent="0" algn="l" rtl="0">
              <a:spcBef>
                <a:spcPts val="0"/>
              </a:spcBef>
              <a:buClr>
                <a:schemeClr val="dk1"/>
              </a:buClr>
              <a:buFont typeface="Questrial"/>
              <a:buNone/>
              <a:defRPr/>
            </a:lvl3pPr>
            <a:lvl4pPr marL="1371600" marR="0" indent="0" algn="l" rtl="0">
              <a:spcBef>
                <a:spcPts val="0"/>
              </a:spcBef>
              <a:buClr>
                <a:schemeClr val="dk1"/>
              </a:buClr>
              <a:buFont typeface="Questrial"/>
              <a:buNone/>
              <a:defRPr/>
            </a:lvl4pPr>
            <a:lvl5pPr marL="1828800" marR="0" indent="0" algn="l" rtl="0">
              <a:spcBef>
                <a:spcPts val="0"/>
              </a:spcBef>
              <a:buClr>
                <a:schemeClr val="dk1"/>
              </a:buClr>
              <a:buFont typeface="Questrial"/>
              <a:buNone/>
              <a:defRPr/>
            </a:lvl5pPr>
            <a:lvl6pPr marL="2286000" marR="0" indent="0" algn="l" rtl="0">
              <a:spcBef>
                <a:spcPts val="0"/>
              </a:spcBef>
              <a:buClr>
                <a:schemeClr val="dk1"/>
              </a:buClr>
              <a:buFont typeface="Questrial"/>
              <a:buNone/>
              <a:defRPr/>
            </a:lvl6pPr>
            <a:lvl7pPr marL="2743200" marR="0" indent="0" algn="l" rtl="0">
              <a:spcBef>
                <a:spcPts val="0"/>
              </a:spcBef>
              <a:buClr>
                <a:schemeClr val="dk1"/>
              </a:buClr>
              <a:buFont typeface="Questrial"/>
              <a:buNone/>
              <a:defRPr/>
            </a:lvl7pPr>
            <a:lvl8pPr marL="3200400" marR="0" indent="0" algn="l" rtl="0">
              <a:spcBef>
                <a:spcPts val="0"/>
              </a:spcBef>
              <a:buClr>
                <a:schemeClr val="dk1"/>
              </a:buClr>
              <a:buFont typeface="Questrial"/>
              <a:buNone/>
              <a:defRPr/>
            </a:lvl8pPr>
            <a:lvl9pPr marL="3657600" marR="0" indent="0" algn="l" rtl="0">
              <a:spcBef>
                <a:spcPts val="0"/>
              </a:spcBef>
              <a:buClr>
                <a:schemeClr val="dk1"/>
              </a:buClr>
              <a:buFont typeface="Questrial"/>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0" name="Shape 90"/>
          <p:cNvSpPr txBox="1">
            <a:spLocks noGrp="1"/>
          </p:cNvSpPr>
          <p:nvPr>
            <p:ph type="body" idx="1"/>
          </p:nvPr>
        </p:nvSpPr>
        <p:spPr>
          <a:xfrm rot="5400000">
            <a:off x="2426493" y="129381"/>
            <a:ext cx="4291013" cy="7232650"/>
          </a:xfrm>
          <a:prstGeom prst="rect">
            <a:avLst/>
          </a:prstGeom>
          <a:noFill/>
          <a:ln>
            <a:noFill/>
          </a:ln>
        </p:spPr>
        <p:txBody>
          <a:bodyPr lIns="91425" tIns="91425" rIns="91425" bIns="91425" anchor="t" anchorCtr="0"/>
          <a:lstStyle>
            <a:lvl1pPr marL="365760" indent="-365760" rtl="0">
              <a:spcBef>
                <a:spcPts val="0"/>
              </a:spcBef>
              <a:defRPr/>
            </a:lvl1pPr>
            <a:lvl2pPr marL="731520" indent="-375919" rtl="0">
              <a:spcBef>
                <a:spcPts val="0"/>
              </a:spcBef>
              <a:defRPr/>
            </a:lvl2pPr>
            <a:lvl3pPr marL="1097280" indent="-373380" rtl="0">
              <a:spcBef>
                <a:spcPts val="0"/>
              </a:spcBef>
              <a:defRPr/>
            </a:lvl3pPr>
            <a:lvl4pPr marL="1463040" indent="-370839" rtl="0">
              <a:spcBef>
                <a:spcPts val="0"/>
              </a:spcBef>
              <a:defRPr/>
            </a:lvl4pPr>
            <a:lvl5pPr marL="1828800" indent="-368300" rtl="0">
              <a:spcBef>
                <a:spcPts val="0"/>
              </a:spcBef>
              <a:defRPr/>
            </a:lvl5pPr>
            <a:lvl6pPr marL="2194560" indent="-365760" rtl="0">
              <a:spcBef>
                <a:spcPts val="0"/>
              </a:spcBef>
              <a:defRPr/>
            </a:lvl6pPr>
            <a:lvl7pPr marL="2560320" indent="-375920" rtl="0">
              <a:spcBef>
                <a:spcPts val="0"/>
              </a:spcBef>
              <a:defRPr/>
            </a:lvl7pPr>
            <a:lvl8pPr marL="2926080" indent="-373379" rtl="0">
              <a:spcBef>
                <a:spcPts val="0"/>
              </a:spcBef>
              <a:defRPr/>
            </a:lvl8pPr>
            <a:lvl9pPr marL="3291840" indent="-370840" rtl="0">
              <a:spcBef>
                <a:spcPts val="0"/>
              </a:spcBef>
              <a:defRPr/>
            </a:lvl9pPr>
          </a:lstStyle>
          <a:p>
            <a:endParaRPr/>
          </a:p>
        </p:txBody>
      </p:sp>
      <p:sp>
        <p:nvSpPr>
          <p:cNvPr id="91" name="Shape 91"/>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2" name="Shape 92"/>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3" name="Shape 93"/>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6" name="Shape 96"/>
          <p:cNvSpPr txBox="1">
            <a:spLocks noGrp="1"/>
          </p:cNvSpPr>
          <p:nvPr>
            <p:ph type="title"/>
          </p:nvPr>
        </p:nvSpPr>
        <p:spPr>
          <a:xfrm rot="5400000">
            <a:off x="5550693" y="2526506"/>
            <a:ext cx="5053012" cy="16763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7" name="Shape 97"/>
          <p:cNvSpPr txBox="1">
            <a:spLocks noGrp="1"/>
          </p:cNvSpPr>
          <p:nvPr>
            <p:ph type="body" idx="1"/>
          </p:nvPr>
        </p:nvSpPr>
        <p:spPr>
          <a:xfrm rot="5400000">
            <a:off x="1262855" y="354806"/>
            <a:ext cx="5053012" cy="60197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9" name="Shape 9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0" name="Shape 10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882450" y="2049025"/>
            <a:ext cx="7667100" cy="4205999"/>
          </a:xfrm>
          <a:prstGeom prst="rect">
            <a:avLst/>
          </a:prstGeom>
          <a:noFill/>
          <a:ln>
            <a:noFill/>
          </a:ln>
        </p:spPr>
        <p:txBody>
          <a:bodyPr lIns="91425" tIns="91425" rIns="91425" bIns="91425" anchor="t" anchorCtr="0"/>
          <a:lstStyle>
            <a:lvl1pPr rtl="0">
              <a:spcBef>
                <a:spcPts val="0"/>
              </a:spcBef>
              <a:buSzPct val="72000"/>
              <a:defRPr sz="3000">
                <a:solidFill>
                  <a:schemeClr val="lt1"/>
                </a:solidFill>
                <a:latin typeface="Questrial"/>
                <a:ea typeface="Questrial"/>
                <a:cs typeface="Questrial"/>
                <a:sym typeface="Questria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2" name="Shape 22"/>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 name="Shape 26"/>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Title Slide with Pictur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1" name="Shape 31"/>
          <p:cNvSpPr txBox="1">
            <a:spLocks noGrp="1"/>
          </p:cNvSpPr>
          <p:nvPr>
            <p:ph type="title"/>
          </p:nvPr>
        </p:nvSpPr>
        <p:spPr>
          <a:xfrm>
            <a:off x="781812" y="3254188"/>
            <a:ext cx="7580376" cy="1685364"/>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a:spLocks noGrp="1"/>
          </p:cNvSpPr>
          <p:nvPr>
            <p:ph type="pic" idx="2"/>
          </p:nvPr>
        </p:nvSpPr>
        <p:spPr>
          <a:xfrm>
            <a:off x="2514600" y="457200"/>
            <a:ext cx="4114800" cy="2743199"/>
          </a:xfrm>
          <a:prstGeom prst="roundRect">
            <a:avLst>
              <a:gd name="adj" fmla="val 10888"/>
            </a:avLst>
          </a:prstGeom>
          <a:solidFill>
            <a:srgbClr val="BFBFBF"/>
          </a:solidFill>
          <a:ln>
            <a:noFill/>
          </a:ln>
        </p:spPr>
        <p:txBody>
          <a:bodyPr lIns="91425" tIns="91425" rIns="91425" bIns="91425" anchor="ctr" anchorCtr="0"/>
          <a:lstStyle>
            <a:lvl1pPr marL="0" marR="0" indent="0" algn="r" rtl="0">
              <a:spcBef>
                <a:spcPts val="0"/>
              </a:spcBef>
              <a:buClr>
                <a:schemeClr val="lt1"/>
              </a:buClr>
              <a:buFont typeface="Questrial"/>
              <a:buNone/>
              <a:defRPr/>
            </a:lvl1pPr>
            <a:lvl2pPr marL="457200" marR="0" indent="0" algn="l" rtl="0">
              <a:spcBef>
                <a:spcPts val="0"/>
              </a:spcBef>
              <a:buClr>
                <a:schemeClr val="dk1"/>
              </a:buClr>
              <a:buFont typeface="Questrial"/>
              <a:buNone/>
              <a:defRPr/>
            </a:lvl2pPr>
            <a:lvl3pPr marL="914400" marR="0" indent="0" algn="l" rtl="0">
              <a:spcBef>
                <a:spcPts val="0"/>
              </a:spcBef>
              <a:buClr>
                <a:schemeClr val="dk1"/>
              </a:buClr>
              <a:buFont typeface="Questrial"/>
              <a:buNone/>
              <a:defRPr/>
            </a:lvl3pPr>
            <a:lvl4pPr marL="1371600" marR="0" indent="0" algn="l" rtl="0">
              <a:spcBef>
                <a:spcPts val="0"/>
              </a:spcBef>
              <a:buClr>
                <a:schemeClr val="dk1"/>
              </a:buClr>
              <a:buFont typeface="Questrial"/>
              <a:buNone/>
              <a:defRPr/>
            </a:lvl4pPr>
            <a:lvl5pPr marL="1828800" marR="0" indent="0" algn="l" rtl="0">
              <a:spcBef>
                <a:spcPts val="0"/>
              </a:spcBef>
              <a:buClr>
                <a:schemeClr val="dk1"/>
              </a:buClr>
              <a:buFont typeface="Questrial"/>
              <a:buNone/>
              <a:defRPr/>
            </a:lvl5pPr>
            <a:lvl6pPr marL="2286000" marR="0" indent="0" algn="l" rtl="0">
              <a:spcBef>
                <a:spcPts val="0"/>
              </a:spcBef>
              <a:buClr>
                <a:schemeClr val="dk1"/>
              </a:buClr>
              <a:buFont typeface="Questrial"/>
              <a:buNone/>
              <a:defRPr/>
            </a:lvl6pPr>
            <a:lvl7pPr marL="2743200" marR="0" indent="0" algn="l" rtl="0">
              <a:spcBef>
                <a:spcPts val="0"/>
              </a:spcBef>
              <a:buClr>
                <a:schemeClr val="dk1"/>
              </a:buClr>
              <a:buFont typeface="Questrial"/>
              <a:buNone/>
              <a:defRPr/>
            </a:lvl7pPr>
            <a:lvl8pPr marL="3200400" marR="0" indent="0" algn="l" rtl="0">
              <a:spcBef>
                <a:spcPts val="0"/>
              </a:spcBef>
              <a:buClr>
                <a:schemeClr val="dk1"/>
              </a:buClr>
              <a:buFont typeface="Questrial"/>
              <a:buNone/>
              <a:defRPr/>
            </a:lvl8pPr>
            <a:lvl9pPr marL="3657600" marR="0" indent="0" algn="l" rtl="0">
              <a:spcBef>
                <a:spcPts val="0"/>
              </a:spcBef>
              <a:buClr>
                <a:schemeClr val="dk1"/>
              </a:buClr>
              <a:buFont typeface="Questrial"/>
              <a:buNone/>
              <a:defRPr/>
            </a:lvl9pPr>
          </a:lstStyle>
          <a:p>
            <a:endParaRPr/>
          </a:p>
        </p:txBody>
      </p:sp>
      <p:sp>
        <p:nvSpPr>
          <p:cNvPr id="33" name="Shape 33"/>
          <p:cNvSpPr txBox="1">
            <a:spLocks noGrp="1"/>
          </p:cNvSpPr>
          <p:nvPr>
            <p:ph type="body" idx="1"/>
          </p:nvPr>
        </p:nvSpPr>
        <p:spPr>
          <a:xfrm>
            <a:off x="781812" y="4953000"/>
            <a:ext cx="7580376" cy="914400"/>
          </a:xfrm>
          <a:prstGeom prst="rect">
            <a:avLst/>
          </a:prstGeom>
          <a:noFill/>
          <a:ln>
            <a:noFill/>
          </a:ln>
        </p:spPr>
        <p:txBody>
          <a:bodyPr lIns="91425" tIns="91425" rIns="91425" bIns="91425" anchor="t" anchorCtr="0"/>
          <a:lstStyle>
            <a:lvl1pPr marL="0" indent="0" algn="ctr" rtl="0">
              <a:spcBef>
                <a:spcPts val="30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4" name="Shape 34"/>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pic>
        <p:nvPicPr>
          <p:cNvPr id="38" name="Shape 3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9" name="Shape 39"/>
          <p:cNvSpPr txBox="1">
            <a:spLocks noGrp="1"/>
          </p:cNvSpPr>
          <p:nvPr>
            <p:ph type="title"/>
          </p:nvPr>
        </p:nvSpPr>
        <p:spPr>
          <a:xfrm>
            <a:off x="806450" y="1627187"/>
            <a:ext cx="7580376" cy="1682496"/>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body" idx="1"/>
          </p:nvPr>
        </p:nvSpPr>
        <p:spPr>
          <a:xfrm>
            <a:off x="806450" y="3309410"/>
            <a:ext cx="7580376" cy="1755647"/>
          </a:xfrm>
          <a:prstGeom prst="rect">
            <a:avLst/>
          </a:prstGeom>
          <a:noFill/>
          <a:ln>
            <a:noFill/>
          </a:ln>
        </p:spPr>
        <p:txBody>
          <a:bodyPr lIns="91425" tIns="91425" rIns="91425" bIns="91425" anchor="t" anchorCtr="0"/>
          <a:lstStyle>
            <a:lvl1pPr marL="0" indent="0" algn="ctr" rtl="0">
              <a:lnSpc>
                <a:spcPct val="110000"/>
              </a:lnSpc>
              <a:spcBef>
                <a:spcPts val="600"/>
              </a:spcBef>
              <a:spcAft>
                <a:spcPts val="0"/>
              </a:spcAft>
              <a:buClr>
                <a:schemeClr val="lt1"/>
              </a:buClr>
              <a:buFont typeface="Noto Symbol"/>
              <a:buNone/>
              <a:defRPr/>
            </a:lvl1pPr>
            <a:lvl2pPr marL="457200" indent="0" rtl="0">
              <a:spcBef>
                <a:spcPts val="0"/>
              </a:spcBef>
              <a:buClr>
                <a:srgbClr val="888888"/>
              </a:buClr>
              <a:buFont typeface="Questrial"/>
              <a:buNone/>
              <a:defRPr/>
            </a:lvl2pPr>
            <a:lvl3pPr marL="914400" indent="0" rtl="0">
              <a:spcBef>
                <a:spcPts val="0"/>
              </a:spcBef>
              <a:buClr>
                <a:srgbClr val="888888"/>
              </a:buClr>
              <a:buFont typeface="Questrial"/>
              <a:buNone/>
              <a:defRPr/>
            </a:lvl3pPr>
            <a:lvl4pPr marL="1371600" indent="0" rtl="0">
              <a:spcBef>
                <a:spcPts val="0"/>
              </a:spcBef>
              <a:buClr>
                <a:srgbClr val="888888"/>
              </a:buClr>
              <a:buFont typeface="Questrial"/>
              <a:buNone/>
              <a:defRPr/>
            </a:lvl4pPr>
            <a:lvl5pPr marL="1828800" indent="0" rtl="0">
              <a:spcBef>
                <a:spcPts val="0"/>
              </a:spcBef>
              <a:buClr>
                <a:srgbClr val="888888"/>
              </a:buClr>
              <a:buFont typeface="Questrial"/>
              <a:buNone/>
              <a:defRPr/>
            </a:lvl5pPr>
            <a:lvl6pPr marL="2286000" indent="0" rtl="0">
              <a:spcBef>
                <a:spcPts val="0"/>
              </a:spcBef>
              <a:buClr>
                <a:srgbClr val="888888"/>
              </a:buClr>
              <a:buFont typeface="Questrial"/>
              <a:buNone/>
              <a:defRPr/>
            </a:lvl6pPr>
            <a:lvl7pPr marL="2743200" indent="0" rtl="0">
              <a:spcBef>
                <a:spcPts val="0"/>
              </a:spcBef>
              <a:buClr>
                <a:srgbClr val="888888"/>
              </a:buClr>
              <a:buFont typeface="Questrial"/>
              <a:buNone/>
              <a:defRPr/>
            </a:lvl7pPr>
            <a:lvl8pPr marL="3200400" indent="0" rtl="0">
              <a:spcBef>
                <a:spcPts val="0"/>
              </a:spcBef>
              <a:buClr>
                <a:srgbClr val="888888"/>
              </a:buClr>
              <a:buFont typeface="Questrial"/>
              <a:buNone/>
              <a:defRPr/>
            </a:lvl8pPr>
            <a:lvl9pPr marL="3657600" indent="0" rtl="0">
              <a:spcBef>
                <a:spcPts val="0"/>
              </a:spcBef>
              <a:buClr>
                <a:srgbClr val="888888"/>
              </a:buClr>
              <a:buFont typeface="Questrial"/>
              <a:buNone/>
              <a:defRPr/>
            </a:lvl9pPr>
          </a:lstStyle>
          <a:p>
            <a:endParaRPr/>
          </a:p>
        </p:txBody>
      </p:sp>
      <p:sp>
        <p:nvSpPr>
          <p:cNvPr id="41" name="Shape 41"/>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body" idx="1"/>
          </p:nvPr>
        </p:nvSpPr>
        <p:spPr>
          <a:xfrm>
            <a:off x="966787" y="1600200"/>
            <a:ext cx="3529583" cy="4288536"/>
          </a:xfrm>
          <a:prstGeom prst="rect">
            <a:avLst/>
          </a:prstGeom>
          <a:noFill/>
          <a:ln>
            <a:noFill/>
          </a:ln>
        </p:spPr>
        <p:txBody>
          <a:bodyPr lIns="91425" tIns="91425" rIns="91425" bIns="91425" anchor="t" anchorCtr="0"/>
          <a:lstStyle>
            <a:lvl1pPr marL="231775" indent="-231775" rtl="0">
              <a:spcBef>
                <a:spcPts val="0"/>
              </a:spcBef>
              <a:defRPr/>
            </a:lvl1pPr>
            <a:lvl2pPr marL="457200" indent="-241300" rtl="0">
              <a:spcBef>
                <a:spcPts val="0"/>
              </a:spcBef>
              <a:defRPr/>
            </a:lvl2pPr>
            <a:lvl3pPr marL="688975" indent="-231775" rtl="0">
              <a:spcBef>
                <a:spcPts val="0"/>
              </a:spcBef>
              <a:defRPr/>
            </a:lvl3pPr>
            <a:lvl4pPr marL="914400" indent="-241300" rtl="0">
              <a:spcBef>
                <a:spcPts val="0"/>
              </a:spcBef>
              <a:defRPr/>
            </a:lvl4pPr>
            <a:lvl5pPr marL="1146175" indent="-231775" rtl="0">
              <a:spcBef>
                <a:spcPts val="0"/>
              </a:spcBef>
              <a:defRPr/>
            </a:lvl5pPr>
            <a:lvl6pPr marL="1371600" indent="-241300" rtl="0">
              <a:spcBef>
                <a:spcPts val="0"/>
              </a:spcBef>
              <a:defRPr/>
            </a:lvl6pPr>
            <a:lvl7pPr marL="1603375" indent="-231775" rtl="0">
              <a:spcBef>
                <a:spcPts val="0"/>
              </a:spcBef>
              <a:defRPr/>
            </a:lvl7pPr>
            <a:lvl8pPr marL="1828800" indent="-241300" rtl="0">
              <a:spcBef>
                <a:spcPts val="0"/>
              </a:spcBef>
              <a:defRPr/>
            </a:lvl8pPr>
            <a:lvl9pPr marL="2060575" indent="-231775" rtl="0">
              <a:spcBef>
                <a:spcPts val="0"/>
              </a:spcBef>
              <a:defRPr/>
            </a:lvl9pPr>
          </a:lstStyle>
          <a:p>
            <a:endParaRPr/>
          </a:p>
        </p:txBody>
      </p:sp>
      <p:sp>
        <p:nvSpPr>
          <p:cNvPr id="47" name="Shape 47"/>
          <p:cNvSpPr txBox="1">
            <a:spLocks noGrp="1"/>
          </p:cNvSpPr>
          <p:nvPr>
            <p:ph type="body" idx="2"/>
          </p:nvPr>
        </p:nvSpPr>
        <p:spPr>
          <a:xfrm>
            <a:off x="4648200" y="1600200"/>
            <a:ext cx="3529583" cy="4288536"/>
          </a:xfrm>
          <a:prstGeom prst="rect">
            <a:avLst/>
          </a:prstGeom>
          <a:noFill/>
          <a:ln>
            <a:noFill/>
          </a:ln>
        </p:spPr>
        <p:txBody>
          <a:bodyPr lIns="91425" tIns="91425" rIns="91425" bIns="91425" anchor="t" anchorCtr="0"/>
          <a:lstStyle>
            <a:lvl1pPr marL="231775" indent="-231775" rtl="0">
              <a:spcBef>
                <a:spcPts val="0"/>
              </a:spcBef>
              <a:defRPr/>
            </a:lvl1pPr>
            <a:lvl2pPr marL="457200" indent="-241300" rtl="0">
              <a:spcBef>
                <a:spcPts val="0"/>
              </a:spcBef>
              <a:defRPr/>
            </a:lvl2pPr>
            <a:lvl3pPr marL="688975" indent="-231775" rtl="0">
              <a:spcBef>
                <a:spcPts val="0"/>
              </a:spcBef>
              <a:defRPr/>
            </a:lvl3pPr>
            <a:lvl4pPr marL="914400" indent="-241300" rtl="0">
              <a:spcBef>
                <a:spcPts val="0"/>
              </a:spcBef>
              <a:defRPr/>
            </a:lvl4pPr>
            <a:lvl5pPr marL="1146175" indent="-231775" rtl="0">
              <a:spcBef>
                <a:spcPts val="0"/>
              </a:spcBef>
              <a:defRPr/>
            </a:lvl5pPr>
            <a:lvl6pPr marL="1371600" indent="-241300" rtl="0">
              <a:spcBef>
                <a:spcPts val="0"/>
              </a:spcBef>
              <a:defRPr/>
            </a:lvl6pPr>
            <a:lvl7pPr marL="1603375" indent="-231775" rtl="0">
              <a:spcBef>
                <a:spcPts val="0"/>
              </a:spcBef>
              <a:defRPr/>
            </a:lvl7pPr>
            <a:lvl8pPr marL="1828800" indent="-241300" rtl="0">
              <a:spcBef>
                <a:spcPts val="0"/>
              </a:spcBef>
              <a:defRPr/>
            </a:lvl8pPr>
            <a:lvl9pPr marL="2060575" indent="-231775" rtl="0">
              <a:spcBef>
                <a:spcPts val="0"/>
              </a:spcBef>
              <a:defRPr/>
            </a:lvl9pPr>
          </a:lstStyle>
          <a:p>
            <a:endParaRPr/>
          </a:p>
        </p:txBody>
      </p:sp>
      <p:sp>
        <p:nvSpPr>
          <p:cNvPr id="48" name="Shape 4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9" name="Shape 4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0" name="Shape 5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1"/>
          </p:nvPr>
        </p:nvSpPr>
        <p:spPr>
          <a:xfrm>
            <a:off x="966216" y="1272987"/>
            <a:ext cx="3529583" cy="879474"/>
          </a:xfrm>
          <a:prstGeom prst="rect">
            <a:avLst/>
          </a:prstGeom>
          <a:noFill/>
          <a:ln>
            <a:noFill/>
          </a:ln>
        </p:spPr>
        <p:txBody>
          <a:bodyPr lIns="91425" tIns="91425" rIns="91425" bIns="91425" anchor="b" anchorCtr="0"/>
          <a:lstStyle>
            <a:lvl1pPr marL="0" indent="0" algn="ctr"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4" name="Shape 54"/>
          <p:cNvSpPr txBox="1">
            <a:spLocks noGrp="1"/>
          </p:cNvSpPr>
          <p:nvPr>
            <p:ph type="body" idx="2"/>
          </p:nvPr>
        </p:nvSpPr>
        <p:spPr>
          <a:xfrm>
            <a:off x="966216" y="2174875"/>
            <a:ext cx="3529583" cy="3716337"/>
          </a:xfrm>
          <a:prstGeom prst="rect">
            <a:avLst/>
          </a:prstGeom>
          <a:noFill/>
          <a:ln>
            <a:noFill/>
          </a:ln>
        </p:spPr>
        <p:txBody>
          <a:bodyPr lIns="91425" tIns="91425" rIns="91425" bIns="91425" anchor="t" anchorCtr="0"/>
          <a:lstStyle>
            <a:lvl1pPr marL="231775" indent="-231775" rtl="0">
              <a:spcBef>
                <a:spcPts val="0"/>
              </a:spcBef>
              <a:defRPr/>
            </a:lvl1pPr>
            <a:lvl2pPr marL="457200" indent="-241300" rtl="0">
              <a:spcBef>
                <a:spcPts val="0"/>
              </a:spcBef>
              <a:defRPr/>
            </a:lvl2pPr>
            <a:lvl3pPr marL="688975" indent="-231775" rtl="0">
              <a:spcBef>
                <a:spcPts val="0"/>
              </a:spcBef>
              <a:defRPr/>
            </a:lvl3pPr>
            <a:lvl4pPr marL="914400" indent="-241300" rtl="0">
              <a:spcBef>
                <a:spcPts val="0"/>
              </a:spcBef>
              <a:defRPr/>
            </a:lvl4pPr>
            <a:lvl5pPr marL="1146175" indent="-231775" rtl="0">
              <a:spcBef>
                <a:spcPts val="0"/>
              </a:spcBef>
              <a:defRPr/>
            </a:lvl5pPr>
            <a:lvl6pPr marL="1371600" indent="-241300" rtl="0">
              <a:spcBef>
                <a:spcPts val="0"/>
              </a:spcBef>
              <a:defRPr/>
            </a:lvl6pPr>
            <a:lvl7pPr marL="1603375" indent="-231775" rtl="0">
              <a:spcBef>
                <a:spcPts val="0"/>
              </a:spcBef>
              <a:defRPr/>
            </a:lvl7pPr>
            <a:lvl8pPr marL="1828800" indent="-241300" rtl="0">
              <a:spcBef>
                <a:spcPts val="0"/>
              </a:spcBef>
              <a:defRPr/>
            </a:lvl8pPr>
            <a:lvl9pPr marL="2060575" indent="-231775" rtl="0">
              <a:spcBef>
                <a:spcPts val="0"/>
              </a:spcBef>
              <a:defRPr/>
            </a:lvl9pPr>
          </a:lstStyle>
          <a:p>
            <a:endParaRPr/>
          </a:p>
        </p:txBody>
      </p:sp>
      <p:sp>
        <p:nvSpPr>
          <p:cNvPr id="55" name="Shape 55"/>
          <p:cNvSpPr txBox="1">
            <a:spLocks noGrp="1"/>
          </p:cNvSpPr>
          <p:nvPr>
            <p:ph type="body" idx="3"/>
          </p:nvPr>
        </p:nvSpPr>
        <p:spPr>
          <a:xfrm>
            <a:off x="4645025" y="1272987"/>
            <a:ext cx="3529583" cy="879474"/>
          </a:xfrm>
          <a:prstGeom prst="rect">
            <a:avLst/>
          </a:prstGeom>
          <a:noFill/>
          <a:ln>
            <a:noFill/>
          </a:ln>
        </p:spPr>
        <p:txBody>
          <a:bodyPr lIns="91425" tIns="91425" rIns="91425" bIns="91425" anchor="b" anchorCtr="0"/>
          <a:lstStyle>
            <a:lvl1pPr marL="0" indent="0" algn="ctr"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6" name="Shape 56"/>
          <p:cNvSpPr txBox="1">
            <a:spLocks noGrp="1"/>
          </p:cNvSpPr>
          <p:nvPr>
            <p:ph type="body" idx="4"/>
          </p:nvPr>
        </p:nvSpPr>
        <p:spPr>
          <a:xfrm>
            <a:off x="4645025" y="2174875"/>
            <a:ext cx="3529583" cy="3716337"/>
          </a:xfrm>
          <a:prstGeom prst="rect">
            <a:avLst/>
          </a:prstGeom>
          <a:noFill/>
          <a:ln>
            <a:noFill/>
          </a:ln>
        </p:spPr>
        <p:txBody>
          <a:bodyPr lIns="91425" tIns="91425" rIns="91425" bIns="91425" anchor="t" anchorCtr="0"/>
          <a:lstStyle>
            <a:lvl1pPr marL="231775" indent="-231775" algn="l" rtl="0">
              <a:spcBef>
                <a:spcPts val="0"/>
              </a:spcBef>
              <a:defRPr/>
            </a:lvl1pPr>
            <a:lvl2pPr marL="457200" indent="-241300" algn="l" rtl="0">
              <a:spcBef>
                <a:spcPts val="0"/>
              </a:spcBef>
              <a:defRPr/>
            </a:lvl2pPr>
            <a:lvl3pPr marL="688975" indent="-231775" algn="l" rtl="0">
              <a:spcBef>
                <a:spcPts val="0"/>
              </a:spcBef>
              <a:defRPr/>
            </a:lvl3pPr>
            <a:lvl4pPr marL="914400" indent="-241300" algn="l" rtl="0">
              <a:spcBef>
                <a:spcPts val="0"/>
              </a:spcBef>
              <a:defRPr/>
            </a:lvl4pPr>
            <a:lvl5pPr marL="1146175" indent="-231775" algn="l" rtl="0">
              <a:spcBef>
                <a:spcPts val="0"/>
              </a:spcBef>
              <a:defRPr/>
            </a:lvl5pPr>
            <a:lvl6pPr marL="1371600" indent="-241300" algn="l" rtl="0">
              <a:spcBef>
                <a:spcPts val="0"/>
              </a:spcBef>
              <a:defRPr/>
            </a:lvl6pPr>
            <a:lvl7pPr marL="1603375" indent="-231775" algn="l" rtl="0">
              <a:spcBef>
                <a:spcPts val="0"/>
              </a:spcBef>
              <a:defRPr/>
            </a:lvl7pPr>
            <a:lvl8pPr marL="1828800" indent="-241300" algn="l" rtl="0">
              <a:spcBef>
                <a:spcPts val="0"/>
              </a:spcBef>
              <a:defRPr/>
            </a:lvl8pPr>
            <a:lvl9pPr marL="2060575" indent="-231775" algn="l" rtl="0">
              <a:spcBef>
                <a:spcPts val="0"/>
              </a:spcBef>
              <a:defRPr/>
            </a:lvl9pPr>
          </a:lstStyle>
          <a:p>
            <a:endParaRPr/>
          </a:p>
        </p:txBody>
      </p:sp>
      <p:sp>
        <p:nvSpPr>
          <p:cNvPr id="57" name="Shape 57"/>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4" name="Shape 64"/>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7" name="Shape 67"/>
          <p:cNvSpPr txBox="1">
            <a:spLocks noGrp="1"/>
          </p:cNvSpPr>
          <p:nvPr>
            <p:ph type="title"/>
          </p:nvPr>
        </p:nvSpPr>
        <p:spPr>
          <a:xfrm>
            <a:off x="966787" y="838200"/>
            <a:ext cx="3474719" cy="1619249"/>
          </a:xfrm>
          <a:prstGeom prst="rect">
            <a:avLst/>
          </a:prstGeom>
          <a:noFill/>
          <a:ln>
            <a:noFill/>
          </a:ln>
        </p:spPr>
        <p:txBody>
          <a:bodyPr lIns="91425" tIns="91425" rIns="91425" bIns="91425" anchor="b" anchorCtr="0"/>
          <a:lstStyle>
            <a:lvl1pPr algn="ctr" rtl="0">
              <a:lnSpc>
                <a:spcPct val="95000"/>
              </a:lnSpc>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txBox="1">
            <a:spLocks noGrp="1"/>
          </p:cNvSpPr>
          <p:nvPr>
            <p:ph type="body" idx="1"/>
          </p:nvPr>
        </p:nvSpPr>
        <p:spPr>
          <a:xfrm>
            <a:off x="4727892" y="838200"/>
            <a:ext cx="3474719" cy="4572000"/>
          </a:xfrm>
          <a:prstGeom prst="rect">
            <a:avLst/>
          </a:prstGeom>
          <a:noFill/>
          <a:ln>
            <a:noFill/>
          </a:ln>
        </p:spPr>
        <p:txBody>
          <a:bodyPr lIns="91425" tIns="91425" rIns="91425" bIns="91425" anchor="t" anchorCtr="0"/>
          <a:lstStyle>
            <a:lvl1pPr marL="282575" indent="-282575" rtl="0">
              <a:spcBef>
                <a:spcPts val="0"/>
              </a:spcBef>
              <a:defRPr/>
            </a:lvl1pPr>
            <a:lvl2pPr marL="573088" indent="-293688" rtl="0">
              <a:spcBef>
                <a:spcPts val="0"/>
              </a:spcBef>
              <a:defRPr/>
            </a:lvl2pPr>
            <a:lvl3pPr marL="855663" indent="-284163" rtl="0">
              <a:spcBef>
                <a:spcPts val="0"/>
              </a:spcBef>
              <a:defRPr/>
            </a:lvl3pPr>
            <a:lvl4pPr marL="1146175" indent="-282575" rtl="0">
              <a:spcBef>
                <a:spcPts val="0"/>
              </a:spcBef>
              <a:defRPr/>
            </a:lvl4pPr>
            <a:lvl5pPr marL="1430338" indent="-287338" rtl="0">
              <a:spcBef>
                <a:spcPts val="0"/>
              </a:spcBef>
              <a:defRPr/>
            </a:lvl5pPr>
            <a:lvl6pPr marL="1712913" indent="-290513" rtl="0">
              <a:spcBef>
                <a:spcPts val="0"/>
              </a:spcBef>
              <a:defRPr/>
            </a:lvl6pPr>
            <a:lvl7pPr marL="2003425" indent="-288925" rtl="0">
              <a:spcBef>
                <a:spcPts val="0"/>
              </a:spcBef>
              <a:defRPr/>
            </a:lvl7pPr>
            <a:lvl8pPr marL="2286000" indent="-292100" rtl="0">
              <a:spcBef>
                <a:spcPts val="0"/>
              </a:spcBef>
              <a:defRPr/>
            </a:lvl8pPr>
            <a:lvl9pPr marL="2568575" indent="-282575" rtl="0">
              <a:spcBef>
                <a:spcPts val="0"/>
              </a:spcBef>
              <a:defRPr/>
            </a:lvl9pPr>
          </a:lstStyle>
          <a:p>
            <a:endParaRPr/>
          </a:p>
        </p:txBody>
      </p:sp>
      <p:sp>
        <p:nvSpPr>
          <p:cNvPr id="69" name="Shape 69"/>
          <p:cNvSpPr txBox="1">
            <a:spLocks noGrp="1"/>
          </p:cNvSpPr>
          <p:nvPr>
            <p:ph type="body" idx="2"/>
          </p:nvPr>
        </p:nvSpPr>
        <p:spPr>
          <a:xfrm>
            <a:off x="966787" y="2474258"/>
            <a:ext cx="3474719" cy="2743199"/>
          </a:xfrm>
          <a:prstGeom prst="rect">
            <a:avLst/>
          </a:prstGeom>
          <a:noFill/>
          <a:ln>
            <a:noFill/>
          </a:ln>
        </p:spPr>
        <p:txBody>
          <a:bodyPr lIns="91425" tIns="91425" rIns="91425" bIns="91425" anchor="t" anchorCtr="0"/>
          <a:lstStyle>
            <a:lvl1pPr marL="0" indent="0" algn="ctr" rtl="0">
              <a:lnSpc>
                <a:spcPct val="110000"/>
              </a:lnSpc>
              <a:spcBef>
                <a:spcPts val="600"/>
              </a:spcBef>
              <a:buClr>
                <a:schemeClr val="lt1"/>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70" name="Shape 70"/>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2"/>
            </a:gs>
            <a:gs pos="100000">
              <a:schemeClr val="dk2"/>
            </a:gs>
          </a:gsLst>
          <a:lin ang="5400000" scaled="0"/>
        </a:gradFill>
        <a:effectLst/>
      </p:bgPr>
    </p:bg>
    <p:spTree>
      <p:nvGrpSpPr>
        <p:cNvPr id="1" name="Shape 4"/>
        <p:cNvGrpSpPr/>
        <p:nvPr/>
      </p:nvGrpSpPr>
      <p:grpSpPr>
        <a:xfrm>
          <a:off x="0" y="0"/>
          <a:ext cx="0" cy="0"/>
          <a:chOff x="0" y="0"/>
          <a:chExt cx="0" cy="0"/>
        </a:xfrm>
      </p:grpSpPr>
      <p:pic>
        <p:nvPicPr>
          <p:cNvPr id="5" name="Shape 5"/>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6" name="Shape 6"/>
          <p:cNvSpPr txBox="1">
            <a:spLocks noGrp="1"/>
          </p:cNvSpPr>
          <p:nvPr>
            <p:ph type="title"/>
          </p:nvPr>
        </p:nvSpPr>
        <p:spPr>
          <a:xfrm>
            <a:off x="779462" y="89646"/>
            <a:ext cx="7583488" cy="1143000"/>
          </a:xfrm>
          <a:prstGeom prst="rect">
            <a:avLst/>
          </a:prstGeom>
          <a:noFill/>
          <a:ln>
            <a:noFill/>
          </a:ln>
        </p:spPr>
        <p:txBody>
          <a:bodyPr lIns="91425" tIns="91425" rIns="91425" bIns="91425" anchor="ctr" anchorCtr="0"/>
          <a:lstStyle>
            <a:lvl1pPr marL="0" marR="0" indent="0" algn="ctr" rtl="0">
              <a:lnSpc>
                <a:spcPct val="95000"/>
              </a:lnSpc>
              <a:spcBef>
                <a:spcPts val="0"/>
              </a:spcBef>
              <a:buClr>
                <a:schemeClr val="lt1"/>
              </a:buClr>
              <a:buFont typeface="Questrial"/>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 name="Shape 7"/>
          <p:cNvSpPr txBox="1">
            <a:spLocks noGrp="1"/>
          </p:cNvSpPr>
          <p:nvPr>
            <p:ph type="body" idx="1"/>
          </p:nvPr>
        </p:nvSpPr>
        <p:spPr>
          <a:xfrm>
            <a:off x="955675" y="1600200"/>
            <a:ext cx="7232650" cy="4291013"/>
          </a:xfrm>
          <a:prstGeom prst="rect">
            <a:avLst/>
          </a:prstGeom>
          <a:noFill/>
          <a:ln>
            <a:noFill/>
          </a:ln>
        </p:spPr>
        <p:txBody>
          <a:bodyPr lIns="91425" tIns="91425" rIns="91425" bIns="91425" anchor="t" anchorCtr="0"/>
          <a:lstStyle>
            <a:lvl1pPr marL="457200" marR="0" indent="-320040" algn="l" rtl="0">
              <a:spcBef>
                <a:spcPts val="2000"/>
              </a:spcBef>
              <a:spcAft>
                <a:spcPts val="0"/>
              </a:spcAft>
              <a:buClr>
                <a:schemeClr val="lt1"/>
              </a:buClr>
              <a:buFont typeface="Noto Symbol"/>
              <a:buChar char="✿"/>
              <a:defRPr/>
            </a:lvl1pPr>
            <a:lvl2pPr marL="914400" marR="0" indent="-331469" algn="l" rtl="0">
              <a:spcBef>
                <a:spcPts val="1000"/>
              </a:spcBef>
              <a:spcAft>
                <a:spcPts val="0"/>
              </a:spcAft>
              <a:buClr>
                <a:schemeClr val="lt1"/>
              </a:buClr>
              <a:buFont typeface="Noto Symbol"/>
              <a:buChar char="❀"/>
              <a:defRPr/>
            </a:lvl2pPr>
            <a:lvl3pPr marL="1371600" marR="0" indent="-342900" algn="l" rtl="0">
              <a:spcBef>
                <a:spcPts val="1000"/>
              </a:spcBef>
              <a:spcAft>
                <a:spcPts val="0"/>
              </a:spcAft>
              <a:buClr>
                <a:schemeClr val="lt1"/>
              </a:buClr>
              <a:buFont typeface="Noto Symbol"/>
              <a:buChar char="✿"/>
              <a:defRPr/>
            </a:lvl3pPr>
            <a:lvl4pPr marL="1828800" marR="0" indent="-354330" algn="l" rtl="0">
              <a:spcBef>
                <a:spcPts val="1000"/>
              </a:spcBef>
              <a:spcAft>
                <a:spcPts val="0"/>
              </a:spcAft>
              <a:buClr>
                <a:schemeClr val="lt1"/>
              </a:buClr>
              <a:buFont typeface="Noto Symbol"/>
              <a:buChar char="❀"/>
              <a:defRPr/>
            </a:lvl4pPr>
            <a:lvl5pPr marL="2286000" marR="0" indent="-354329" algn="l" rtl="0">
              <a:spcBef>
                <a:spcPts val="1000"/>
              </a:spcBef>
              <a:spcAft>
                <a:spcPts val="0"/>
              </a:spcAft>
              <a:buClr>
                <a:schemeClr val="lt1"/>
              </a:buClr>
              <a:buFont typeface="Noto Symbol"/>
              <a:buChar char="✿"/>
              <a:defRPr/>
            </a:lvl5pPr>
            <a:lvl6pPr marL="2743200" marR="0" indent="-354329" algn="l" rtl="0">
              <a:spcBef>
                <a:spcPts val="1000"/>
              </a:spcBef>
              <a:buClr>
                <a:schemeClr val="lt1"/>
              </a:buClr>
              <a:buFont typeface="Noto Symbol"/>
              <a:buChar char="❀"/>
              <a:defRPr/>
            </a:lvl6pPr>
            <a:lvl7pPr marL="3200400" marR="0" indent="-354329" algn="l" rtl="0">
              <a:spcBef>
                <a:spcPts val="1000"/>
              </a:spcBef>
              <a:buClr>
                <a:schemeClr val="lt1"/>
              </a:buClr>
              <a:buFont typeface="Noto Symbol"/>
              <a:buChar char="✿"/>
              <a:defRPr/>
            </a:lvl7pPr>
            <a:lvl8pPr marL="3657600" marR="0" indent="-354329" algn="l" rtl="0">
              <a:spcBef>
                <a:spcPts val="1000"/>
              </a:spcBef>
              <a:buClr>
                <a:schemeClr val="lt1"/>
              </a:buClr>
              <a:buFont typeface="Noto Symbol"/>
              <a:buChar char="❀"/>
              <a:defRPr/>
            </a:lvl8pPr>
            <a:lvl9pPr marL="4114800" marR="0" indent="-354329" algn="l" rtl="0">
              <a:spcBef>
                <a:spcPts val="1000"/>
              </a:spcBef>
              <a:buClr>
                <a:schemeClr val="lt1"/>
              </a:buClr>
              <a:buFont typeface="Noto Symbol"/>
              <a:buChar char="✿"/>
              <a:defRPr/>
            </a:lvl9pPr>
          </a:lstStyle>
          <a:p>
            <a:endParaRPr/>
          </a:p>
        </p:txBody>
      </p:sp>
      <p:sp>
        <p:nvSpPr>
          <p:cNvPr id="8" name="Shape 8"/>
          <p:cNvSpPr txBox="1">
            <a:spLocks noGrp="1"/>
          </p:cNvSpPr>
          <p:nvPr>
            <p:ph type="dt" idx="10"/>
          </p:nvPr>
        </p:nvSpPr>
        <p:spPr>
          <a:xfrm>
            <a:off x="5486400" y="6172200"/>
            <a:ext cx="32003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 name="Shape 9"/>
          <p:cNvSpPr txBox="1">
            <a:spLocks noGrp="1"/>
          </p:cNvSpPr>
          <p:nvPr>
            <p:ph type="ftr" idx="11"/>
          </p:nvPr>
        </p:nvSpPr>
        <p:spPr>
          <a:xfrm>
            <a:off x="457200" y="6172200"/>
            <a:ext cx="32003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 name="Shape 10"/>
          <p:cNvSpPr txBox="1">
            <a:spLocks noGrp="1"/>
          </p:cNvSpPr>
          <p:nvPr>
            <p:ph type="sldNum" idx="12"/>
          </p:nvPr>
        </p:nvSpPr>
        <p:spPr>
          <a:xfrm>
            <a:off x="4305300" y="6172200"/>
            <a:ext cx="533399" cy="365125"/>
          </a:xfrm>
          <a:prstGeom prst="rect">
            <a:avLst/>
          </a:prstGeom>
          <a:noFill/>
          <a:ln>
            <a:noFill/>
          </a:ln>
        </p:spPr>
        <p:txBody>
          <a:bodyPr lIns="91425" tIns="45700" rIns="91425" bIns="45700" anchor="ctr" anchorCtr="0">
            <a:noAutofit/>
          </a:bodyPr>
          <a:lstStyle>
            <a:lvl1pPr marL="0" marR="0" indent="0" algn="ctr" rtl="0">
              <a:spcBef>
                <a:spcPts val="0"/>
              </a:spcBef>
              <a:buNone/>
              <a:defRPr sz="1000" b="1" i="0" u="none" strike="noStrike" cap="none" baseline="0">
                <a:solidFill>
                  <a:schemeClr val="lt1"/>
                </a:solidFill>
                <a:latin typeface="Questrial"/>
                <a:ea typeface="Questrial"/>
                <a:cs typeface="Questrial"/>
                <a:sym typeface="Questrial"/>
              </a:defRPr>
            </a:lvl1pPr>
          </a:lstStyle>
          <a:p>
            <a:pPr marL="0" lvl="0" indent="0">
              <a:spcBef>
                <a:spcPts val="0"/>
              </a:spcBef>
              <a:buSzPct val="25000"/>
              <a:buNone/>
            </a:pPr>
            <a:fld id="{00000000-1234-1234-1234-123412341234}" type="slidenum">
              <a:rPr lang="fr-CA"/>
              <a:t>‹#›</a:t>
            </a:fld>
            <a:endParaRPr lang="fr-CA"/>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hyperlink" Target="http://moodle.frab.ca/course/view.php?id=4631" TargetMode="External"/><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hyperlink" Target="file:///\\localhost\Users\Renee1\Google%20Drive\Projets\Wellness%20Grant%20-%20%25C3%25A9cole%20en%20sant%25C3%25A9\Ressources_moodle\Recr%25C3%25A9ations\AN_jeux_a_tracer_par_carole.pdf"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EOCeRWLfYgQ" TargetMode="External"/><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3.JPG"/><Relationship Id="rId3"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JPG"/><Relationship Id="rId3"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hyperlink" Target="file://localhost/%3Ciframe%20width=%22560%22%20height=%22315%22%20src=%22https/::www.youtube.com:embed:VKzwuzmjuUc%22%20frameborder=%220%22%20allowfullscreen%3E%3C:iframe%3E" TargetMode="External"/><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hyperlink" Target="mailto:r.gauvreau@lafsfa.ca" TargetMode="External"/><Relationship Id="rId5" Type="http://schemas.openxmlformats.org/officeDocument/2006/relationships/hyperlink" Target="http://www.lafsfa.ca" TargetMode="External"/><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275673" y="334715"/>
            <a:ext cx="8112752" cy="1366093"/>
          </a:xfrm>
          <a:prstGeom prst="rect">
            <a:avLst/>
          </a:prstGeom>
          <a:noFill/>
          <a:ln>
            <a:noFill/>
          </a:ln>
        </p:spPr>
        <p:txBody>
          <a:bodyPr lIns="91425" tIns="45700" rIns="91425" bIns="45700" anchor="b" anchorCtr="0">
            <a:noAutofit/>
          </a:bodyPr>
          <a:lstStyle/>
          <a:p>
            <a:pPr marL="0" marR="0" lvl="0" indent="0" algn="ctr" rtl="0">
              <a:lnSpc>
                <a:spcPct val="95000"/>
              </a:lnSpc>
              <a:spcBef>
                <a:spcPts val="0"/>
              </a:spcBef>
              <a:buClr>
                <a:schemeClr val="lt1"/>
              </a:buClr>
              <a:buSzPct val="25000"/>
              <a:buFont typeface="Questrial"/>
              <a:buNone/>
            </a:pPr>
            <a:r>
              <a:rPr lang="fr-CA" sz="5400" b="1" i="0" u="none" strike="noStrike" cap="none" baseline="0" dirty="0" smtClean="0">
                <a:solidFill>
                  <a:schemeClr val="lt1"/>
                </a:solidFill>
                <a:latin typeface="Questrial"/>
                <a:ea typeface="Questrial"/>
                <a:cs typeface="Questrial"/>
                <a:sym typeface="Questrial"/>
              </a:rPr>
              <a:t>Récréation réussie</a:t>
            </a:r>
            <a:endParaRPr lang="fr-CA" sz="5400" b="1" i="0" u="none" strike="noStrike" cap="none" baseline="0" dirty="0">
              <a:solidFill>
                <a:schemeClr val="lt1"/>
              </a:solidFill>
              <a:latin typeface="Questrial"/>
              <a:ea typeface="Questrial"/>
              <a:cs typeface="Questrial"/>
              <a:sym typeface="Questrial"/>
            </a:endParaRPr>
          </a:p>
        </p:txBody>
      </p:sp>
      <p:pic>
        <p:nvPicPr>
          <p:cNvPr id="103" name="Shape 103"/>
          <p:cNvPicPr preferRelativeResize="0"/>
          <p:nvPr/>
        </p:nvPicPr>
        <p:blipFill rotWithShape="1">
          <a:blip r:embed="rId3">
            <a:alphaModFix/>
          </a:blip>
          <a:srcRect t="921" b="10354"/>
          <a:stretch/>
        </p:blipFill>
        <p:spPr>
          <a:xfrm>
            <a:off x="1907704" y="2492896"/>
            <a:ext cx="5040560" cy="3168352"/>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9646"/>
            <a:ext cx="9036496" cy="1179114"/>
          </a:xfrm>
        </p:spPr>
        <p:txBody>
          <a:bodyPr/>
          <a:lstStyle/>
          <a:p>
            <a:r>
              <a:rPr lang="fr-FR" sz="4000" b="1" dirty="0" smtClean="0">
                <a:solidFill>
                  <a:schemeClr val="accent2"/>
                </a:solidFill>
              </a:rPr>
              <a:t>Temps dans la cours de récréation</a:t>
            </a:r>
            <a:endParaRPr lang="fr-FR" sz="4000" b="1" dirty="0">
              <a:solidFill>
                <a:schemeClr val="accent2"/>
              </a:solidFill>
            </a:endParaRPr>
          </a:p>
        </p:txBody>
      </p:sp>
      <p:sp>
        <p:nvSpPr>
          <p:cNvPr id="3" name="Espace réservé du texte 2"/>
          <p:cNvSpPr>
            <a:spLocks noGrp="1"/>
          </p:cNvSpPr>
          <p:nvPr>
            <p:ph type="body" idx="1"/>
          </p:nvPr>
        </p:nvSpPr>
        <p:spPr>
          <a:xfrm>
            <a:off x="323528" y="1628800"/>
            <a:ext cx="8099148" cy="4464496"/>
          </a:xfrm>
        </p:spPr>
        <p:txBody>
          <a:bodyPr/>
          <a:lstStyle/>
          <a:p>
            <a:pPr marL="137160" indent="0">
              <a:buNone/>
            </a:pPr>
            <a:r>
              <a:rPr lang="fr-FR" dirty="0"/>
              <a:t>Une moyenne de </a:t>
            </a:r>
            <a:r>
              <a:rPr lang="fr-FR" dirty="0" smtClean="0">
                <a:solidFill>
                  <a:srgbClr val="FF9E40"/>
                </a:solidFill>
              </a:rPr>
              <a:t>90 </a:t>
            </a:r>
            <a:r>
              <a:rPr lang="fr-FR" dirty="0">
                <a:solidFill>
                  <a:srgbClr val="FF9E40"/>
                </a:solidFill>
              </a:rPr>
              <a:t>minutes </a:t>
            </a:r>
            <a:r>
              <a:rPr lang="fr-FR" dirty="0"/>
              <a:t>par jour dans la cour </a:t>
            </a:r>
            <a:r>
              <a:rPr lang="fr-FR" dirty="0" smtClean="0"/>
              <a:t>d’école :</a:t>
            </a:r>
          </a:p>
          <a:p>
            <a:endParaRPr lang="fr-FR" dirty="0"/>
          </a:p>
          <a:p>
            <a:pPr>
              <a:buFont typeface="Wingdings" charset="2"/>
              <a:buChar char="ü"/>
            </a:pPr>
            <a:r>
              <a:rPr lang="fr-FR" dirty="0" smtClean="0"/>
              <a:t>15 </a:t>
            </a:r>
            <a:r>
              <a:rPr lang="fr-FR" dirty="0"/>
              <a:t>minutes avant le début des cours 	</a:t>
            </a:r>
            <a:endParaRPr lang="fr-FR" dirty="0" smtClean="0"/>
          </a:p>
          <a:p>
            <a:pPr>
              <a:buFont typeface="Wingdings" charset="2"/>
              <a:buChar char="ü"/>
            </a:pPr>
            <a:r>
              <a:rPr lang="fr-FR" dirty="0" smtClean="0"/>
              <a:t>15 </a:t>
            </a:r>
            <a:r>
              <a:rPr lang="fr-FR" dirty="0"/>
              <a:t>minutes à la récréation du matin 	</a:t>
            </a:r>
            <a:endParaRPr lang="fr-FR" dirty="0" smtClean="0"/>
          </a:p>
          <a:p>
            <a:pPr>
              <a:buFont typeface="Wingdings" charset="2"/>
              <a:buChar char="ü"/>
            </a:pPr>
            <a:r>
              <a:rPr lang="fr-FR" dirty="0" smtClean="0"/>
              <a:t>35 </a:t>
            </a:r>
            <a:r>
              <a:rPr lang="fr-FR" dirty="0"/>
              <a:t>minutes à l’heure du lunch </a:t>
            </a:r>
            <a:endParaRPr lang="fr-FR" dirty="0" smtClean="0"/>
          </a:p>
          <a:p>
            <a:pPr>
              <a:buFont typeface="Wingdings" charset="2"/>
              <a:buChar char="ü"/>
            </a:pPr>
            <a:r>
              <a:rPr lang="fr-FR" dirty="0" smtClean="0"/>
              <a:t>15 </a:t>
            </a:r>
            <a:r>
              <a:rPr lang="fr-FR" dirty="0"/>
              <a:t>minutes à la récréation de l’après-</a:t>
            </a:r>
            <a:r>
              <a:rPr lang="fr-FR" dirty="0" smtClean="0"/>
              <a:t>midi</a:t>
            </a:r>
          </a:p>
          <a:p>
            <a:pPr>
              <a:buFont typeface="Wingdings" charset="2"/>
              <a:buChar char="ü"/>
            </a:pPr>
            <a:r>
              <a:rPr lang="fr-FR" dirty="0" smtClean="0"/>
              <a:t>10 </a:t>
            </a:r>
            <a:r>
              <a:rPr lang="fr-FR" dirty="0"/>
              <a:t>minutes après </a:t>
            </a:r>
            <a:r>
              <a:rPr lang="fr-FR" dirty="0" smtClean="0"/>
              <a:t>l’école</a:t>
            </a:r>
            <a:endParaRPr lang="fr-FR" dirty="0"/>
          </a:p>
        </p:txBody>
      </p:sp>
      <p:pic>
        <p:nvPicPr>
          <p:cNvPr id="4" name="Shape 114"/>
          <p:cNvPicPr preferRelativeResize="0"/>
          <p:nvPr/>
        </p:nvPicPr>
        <p:blipFill rotWithShape="1">
          <a:blip r:embed="rId2">
            <a:alphaModFix/>
          </a:blip>
          <a:srcRect t="921" b="10354"/>
          <a:stretch/>
        </p:blipFill>
        <p:spPr>
          <a:xfrm>
            <a:off x="7553868" y="5900844"/>
            <a:ext cx="1618164" cy="957156"/>
          </a:xfrm>
          <a:prstGeom prst="rect">
            <a:avLst/>
          </a:prstGeom>
          <a:noFill/>
          <a:ln>
            <a:noFill/>
          </a:ln>
        </p:spPr>
      </p:pic>
    </p:spTree>
    <p:extLst>
      <p:ext uri="{BB962C8B-B14F-4D97-AF65-F5344CB8AC3E}">
        <p14:creationId xmlns:p14="http://schemas.microsoft.com/office/powerpoint/2010/main" val="6014165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251520" y="-171400"/>
            <a:ext cx="8496944" cy="1152128"/>
          </a:xfrm>
          <a:prstGeom prst="rect">
            <a:avLst/>
          </a:prstGeom>
          <a:noFill/>
          <a:ln>
            <a:noFill/>
          </a:ln>
        </p:spPr>
        <p:txBody>
          <a:bodyPr lIns="91425" tIns="45700" rIns="91425" bIns="45700" anchor="ctr" anchorCtr="0">
            <a:noAutofit/>
          </a:bodyPr>
          <a:lstStyle/>
          <a:p>
            <a:pPr marL="0" marR="0" lvl="0" indent="0" algn="ctr" rtl="0">
              <a:lnSpc>
                <a:spcPct val="95000"/>
              </a:lnSpc>
              <a:spcBef>
                <a:spcPts val="0"/>
              </a:spcBef>
              <a:buClr>
                <a:schemeClr val="lt1"/>
              </a:buClr>
              <a:buSzPct val="25000"/>
              <a:buFont typeface="Questrial"/>
              <a:buNone/>
            </a:pPr>
            <a:r>
              <a:rPr lang="fr-CA" sz="4800" b="1" i="0" u="none" strike="noStrike" cap="none" baseline="0" dirty="0" smtClean="0">
                <a:solidFill>
                  <a:schemeClr val="accent4">
                    <a:lumMod val="60000"/>
                    <a:lumOff val="40000"/>
                  </a:schemeClr>
                </a:solidFill>
                <a:latin typeface="Questrial"/>
                <a:ea typeface="Questrial"/>
                <a:cs typeface="Questrial"/>
                <a:sym typeface="Questrial"/>
              </a:rPr>
              <a:t>Boite de récréation</a:t>
            </a:r>
            <a:endParaRPr lang="fr-CA" sz="4800" b="1" i="0" u="none" strike="noStrike" cap="none" baseline="0" dirty="0">
              <a:solidFill>
                <a:schemeClr val="accent4">
                  <a:lumMod val="60000"/>
                  <a:lumOff val="40000"/>
                </a:schemeClr>
              </a:solidFill>
              <a:latin typeface="Questrial"/>
              <a:ea typeface="Questrial"/>
              <a:cs typeface="Questrial"/>
              <a:sym typeface="Questrial"/>
            </a:endParaRPr>
          </a:p>
        </p:txBody>
      </p:sp>
      <p:sp>
        <p:nvSpPr>
          <p:cNvPr id="231" name="Shape 231"/>
          <p:cNvSpPr txBox="1"/>
          <p:nvPr/>
        </p:nvSpPr>
        <p:spPr>
          <a:xfrm>
            <a:off x="0" y="1340768"/>
            <a:ext cx="9126205" cy="5517232"/>
          </a:xfrm>
          <a:prstGeom prst="rect">
            <a:avLst/>
          </a:prstGeom>
          <a:noFill/>
          <a:ln w="9525" cap="flat">
            <a:solidFill>
              <a:srgbClr val="888888"/>
            </a:solidFill>
            <a:prstDash val="solid"/>
            <a:round/>
            <a:headEnd type="none" w="med" len="med"/>
            <a:tailEnd type="none" w="med" len="med"/>
          </a:ln>
        </p:spPr>
        <p:txBody>
          <a:bodyPr lIns="91425" tIns="91425" rIns="91425" bIns="91425" anchor="t" anchorCtr="0">
            <a:noAutofit/>
          </a:bodyPr>
          <a:lstStyle/>
          <a:p>
            <a:pPr marL="457200" indent="-457200">
              <a:spcBef>
                <a:spcPts val="0"/>
              </a:spcBef>
              <a:buFont typeface="Arial"/>
              <a:buChar char="•"/>
            </a:pPr>
            <a:endParaRPr lang="en-CA" sz="4000" dirty="0">
              <a:solidFill>
                <a:srgbClr val="FFFFFF"/>
              </a:solidFill>
            </a:endParaRPr>
          </a:p>
          <a:p>
            <a:pPr marL="457200" indent="-457200">
              <a:spcBef>
                <a:spcPts val="0"/>
              </a:spcBef>
              <a:buFont typeface="Arial"/>
              <a:buChar char="•"/>
            </a:pPr>
            <a:endParaRPr lang="fr-CA" sz="4000" dirty="0">
              <a:solidFill>
                <a:srgbClr val="FFFFFF"/>
              </a:solidFill>
            </a:endParaRPr>
          </a:p>
          <a:p>
            <a:pPr>
              <a:spcBef>
                <a:spcPts val="0"/>
              </a:spcBef>
            </a:pPr>
            <a:endParaRPr lang="fr-CA" sz="2800" dirty="0" smtClean="0">
              <a:solidFill>
                <a:schemeClr val="tx1"/>
              </a:solidFill>
            </a:endParaRPr>
          </a:p>
          <a:p>
            <a:pPr>
              <a:spcBef>
                <a:spcPts val="0"/>
              </a:spcBef>
              <a:buNone/>
            </a:pPr>
            <a:endParaRPr lang="fr-CA" sz="2800" dirty="0">
              <a:solidFill>
                <a:schemeClr val="tx1"/>
              </a:solidFill>
            </a:endParaRPr>
          </a:p>
          <a:p>
            <a:endParaRPr lang="fr-CA" sz="2800" dirty="0" smtClean="0">
              <a:solidFill>
                <a:schemeClr val="bg1"/>
              </a:solidFill>
            </a:endParaRPr>
          </a:p>
          <a:p>
            <a:endParaRPr lang="fr-CA" sz="2800" dirty="0">
              <a:solidFill>
                <a:schemeClr val="bg1"/>
              </a:solidFill>
            </a:endParaRPr>
          </a:p>
          <a:p>
            <a:endParaRPr lang="fr-CA" sz="2800" dirty="0" smtClean="0">
              <a:solidFill>
                <a:schemeClr val="bg1"/>
              </a:solidFill>
            </a:endParaRPr>
          </a:p>
          <a:p>
            <a:endParaRPr lang="fr-CA" sz="2800" dirty="0">
              <a:solidFill>
                <a:schemeClr val="bg1"/>
              </a:solidFill>
            </a:endParaRPr>
          </a:p>
          <a:p>
            <a:endParaRPr lang="fr-CA" sz="2800" dirty="0" smtClean="0">
              <a:solidFill>
                <a:schemeClr val="bg1"/>
              </a:solidFill>
            </a:endParaRPr>
          </a:p>
          <a:p>
            <a:r>
              <a:rPr lang="fr-CA" sz="2800" dirty="0" smtClean="0">
                <a:solidFill>
                  <a:schemeClr val="bg1"/>
                </a:solidFill>
              </a:rPr>
              <a:t>Disponible </a:t>
            </a:r>
            <a:r>
              <a:rPr lang="fr-CA" sz="2800" dirty="0">
                <a:solidFill>
                  <a:schemeClr val="bg1"/>
                </a:solidFill>
              </a:rPr>
              <a:t>sur le site Web de la FSFA</a:t>
            </a:r>
            <a:r>
              <a:rPr lang="fr-CA" sz="2800" dirty="0" smtClean="0">
                <a:solidFill>
                  <a:schemeClr val="bg1"/>
                </a:solidFill>
              </a:rPr>
              <a:t>:</a:t>
            </a:r>
          </a:p>
          <a:p>
            <a:r>
              <a:rPr lang="fr-CA" sz="2800" dirty="0" smtClean="0">
                <a:solidFill>
                  <a:schemeClr val="bg1"/>
                </a:solidFill>
              </a:rPr>
              <a:t> </a:t>
            </a:r>
            <a:r>
              <a:rPr lang="fr-CA" sz="2800" dirty="0" smtClean="0">
                <a:solidFill>
                  <a:schemeClr val="accent2">
                    <a:lumMod val="60000"/>
                    <a:lumOff val="40000"/>
                  </a:schemeClr>
                </a:solidFill>
              </a:rPr>
              <a:t>http</a:t>
            </a:r>
            <a:r>
              <a:rPr lang="fr-CA" sz="2800" dirty="0">
                <a:solidFill>
                  <a:schemeClr val="accent2">
                    <a:lumMod val="60000"/>
                    <a:lumOff val="40000"/>
                  </a:schemeClr>
                </a:solidFill>
              </a:rPr>
              <a:t>://</a:t>
            </a:r>
            <a:r>
              <a:rPr lang="fr-CA" sz="2800" dirty="0" err="1">
                <a:solidFill>
                  <a:schemeClr val="accent2">
                    <a:lumMod val="60000"/>
                    <a:lumOff val="40000"/>
                  </a:schemeClr>
                </a:solidFill>
              </a:rPr>
              <a:t>lafsfa.ca</a:t>
            </a:r>
            <a:r>
              <a:rPr lang="fr-CA" sz="2800" dirty="0">
                <a:solidFill>
                  <a:schemeClr val="accent2">
                    <a:lumMod val="60000"/>
                    <a:lumOff val="40000"/>
                  </a:schemeClr>
                </a:solidFill>
              </a:rPr>
              <a:t>/ressources/boutique/ </a:t>
            </a:r>
            <a:endParaRPr lang="fr-CA" sz="2800" dirty="0" smtClean="0">
              <a:solidFill>
                <a:schemeClr val="accent2">
                  <a:lumMod val="60000"/>
                  <a:lumOff val="40000"/>
                </a:schemeClr>
              </a:solidFill>
            </a:endParaRPr>
          </a:p>
          <a:p>
            <a:endParaRPr lang="fr-CA" sz="2800" dirty="0">
              <a:solidFill>
                <a:schemeClr val="bg1"/>
              </a:solidFill>
            </a:endParaRPr>
          </a:p>
          <a:p>
            <a:pPr>
              <a:spcBef>
                <a:spcPts val="0"/>
              </a:spcBef>
              <a:buNone/>
            </a:pPr>
            <a:endParaRPr lang="fr-CA" sz="2800" dirty="0" smtClean="0">
              <a:solidFill>
                <a:schemeClr val="tx1"/>
              </a:solidFill>
            </a:endParaRPr>
          </a:p>
        </p:txBody>
      </p:sp>
      <p:pic>
        <p:nvPicPr>
          <p:cNvPr id="2" name="Picture 1" descr="IMG_0645 F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836712"/>
            <a:ext cx="6384709" cy="4788532"/>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50000"/>
            </a:schemeClr>
          </a:solidFill>
        </p:spPr>
        <p:txBody>
          <a:bodyPr/>
          <a:lstStyle/>
          <a:p>
            <a:r>
              <a:rPr lang="fr-FR" sz="4800" b="1" dirty="0" smtClean="0">
                <a:solidFill>
                  <a:schemeClr val="bg1"/>
                </a:solidFill>
              </a:rPr>
              <a:t>Bons vieux jeux</a:t>
            </a:r>
            <a:endParaRPr lang="fr-FR" sz="4800" b="1" dirty="0">
              <a:solidFill>
                <a:schemeClr val="bg1"/>
              </a:solidFill>
            </a:endParaRPr>
          </a:p>
        </p:txBody>
      </p:sp>
      <p:sp>
        <p:nvSpPr>
          <p:cNvPr id="3" name="Espace réservé du texte 2"/>
          <p:cNvSpPr>
            <a:spLocks noGrp="1"/>
          </p:cNvSpPr>
          <p:nvPr>
            <p:ph type="body" idx="1"/>
          </p:nvPr>
        </p:nvSpPr>
        <p:spPr>
          <a:xfrm>
            <a:off x="251520" y="2132856"/>
            <a:ext cx="8712968" cy="4104456"/>
          </a:xfrm>
        </p:spPr>
        <p:txBody>
          <a:bodyPr/>
          <a:lstStyle/>
          <a:p>
            <a:r>
              <a:rPr lang="fr-FR" sz="4800" dirty="0" smtClean="0"/>
              <a:t> </a:t>
            </a:r>
            <a:r>
              <a:rPr lang="fr-FR" sz="4800" dirty="0" smtClean="0">
                <a:solidFill>
                  <a:srgbClr val="FFFF00"/>
                </a:solidFill>
              </a:rPr>
              <a:t>Quatre carrés</a:t>
            </a:r>
          </a:p>
          <a:p>
            <a:r>
              <a:rPr lang="fr-FR" sz="4800" dirty="0" smtClean="0">
                <a:solidFill>
                  <a:srgbClr val="FFFF00"/>
                </a:solidFill>
              </a:rPr>
              <a:t> Marelle</a:t>
            </a:r>
          </a:p>
          <a:p>
            <a:r>
              <a:rPr lang="fr-FR" sz="4800" dirty="0" smtClean="0">
                <a:solidFill>
                  <a:srgbClr val="FFFF00"/>
                </a:solidFill>
              </a:rPr>
              <a:t> Jeux de balle au mur</a:t>
            </a:r>
          </a:p>
          <a:p>
            <a:r>
              <a:rPr lang="fr-FR" sz="4800" dirty="0" smtClean="0">
                <a:solidFill>
                  <a:srgbClr val="FFFF00"/>
                </a:solidFill>
              </a:rPr>
              <a:t> Saut à la corde </a:t>
            </a:r>
          </a:p>
          <a:p>
            <a:r>
              <a:rPr lang="fr-FR" sz="4800" dirty="0" smtClean="0">
                <a:solidFill>
                  <a:srgbClr val="FFFF00"/>
                </a:solidFill>
              </a:rPr>
              <a:t> Élastique (corde chinoise)</a:t>
            </a:r>
          </a:p>
          <a:p>
            <a:pPr marL="137160" indent="0">
              <a:buNone/>
            </a:pPr>
            <a:endParaRPr lang="fr-FR" sz="4800" dirty="0"/>
          </a:p>
        </p:txBody>
      </p:sp>
      <p:pic>
        <p:nvPicPr>
          <p:cNvPr id="7" name="Picture 6" descr="corde chinoi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256" y="3573016"/>
            <a:ext cx="2051720" cy="1641376"/>
          </a:xfrm>
          <a:prstGeom prst="rect">
            <a:avLst/>
          </a:prstGeom>
        </p:spPr>
      </p:pic>
      <p:pic>
        <p:nvPicPr>
          <p:cNvPr id="8" name="Picture 7" descr="Marel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484784"/>
            <a:ext cx="2559070" cy="1916832"/>
          </a:xfrm>
          <a:prstGeom prst="rect">
            <a:avLst/>
          </a:prstGeom>
        </p:spPr>
      </p:pic>
    </p:spTree>
    <p:extLst>
      <p:ext uri="{BB962C8B-B14F-4D97-AF65-F5344CB8AC3E}">
        <p14:creationId xmlns:p14="http://schemas.microsoft.com/office/powerpoint/2010/main" val="30364132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txBox="1">
            <a:spLocks/>
          </p:cNvSpPr>
          <p:nvPr/>
        </p:nvSpPr>
        <p:spPr bwMode="auto">
          <a:xfrm>
            <a:off x="467544" y="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dirty="0" err="1" smtClean="0">
                <a:latin typeface="Tw Cen MT" charset="0"/>
              </a:rPr>
              <a:t>Ressources</a:t>
            </a:r>
            <a:r>
              <a:rPr lang="en-US" sz="4400" dirty="0" smtClean="0">
                <a:latin typeface="Tw Cen MT" charset="0"/>
              </a:rPr>
              <a:t>:</a:t>
            </a:r>
            <a:endParaRPr lang="en-US" sz="4400" dirty="0">
              <a:latin typeface="Tw Cen MT" charset="0"/>
            </a:endParaRPr>
          </a:p>
        </p:txBody>
      </p:sp>
      <p:pic>
        <p:nvPicPr>
          <p:cNvPr id="71684" name="Content Placeholder 5" descr="Screen Shot 2013-10-16 at 2.37.42 PM.png"/>
          <p:cNvPicPr>
            <a:picLocks noGrp="1" noChangeAspect="1"/>
          </p:cNvPicPr>
          <p:nvPr>
            <p:ph sz="quarter" idx="2"/>
          </p:nvPr>
        </p:nvPicPr>
        <p:blipFill>
          <a:blip r:embed="rId3">
            <a:extLst>
              <a:ext uri="{28A0092B-C50C-407E-A947-70E740481C1C}">
                <a14:useLocalDpi xmlns:a14="http://schemas.microsoft.com/office/drawing/2010/main" val="0"/>
              </a:ext>
            </a:extLst>
          </a:blip>
          <a:srcRect t="5806" b="5806"/>
          <a:stretch>
            <a:fillRect/>
          </a:stretch>
        </p:blipFill>
        <p:spPr>
          <a:xfrm>
            <a:off x="4644008" y="1196752"/>
            <a:ext cx="3886200" cy="4572000"/>
          </a:xfrm>
        </p:spPr>
      </p:pic>
      <p:pic>
        <p:nvPicPr>
          <p:cNvPr id="3" name="Picture 2"/>
          <p:cNvPicPr>
            <a:picLocks noChangeAspect="1"/>
          </p:cNvPicPr>
          <p:nvPr/>
        </p:nvPicPr>
        <p:blipFill>
          <a:blip r:embed="rId4"/>
          <a:stretch>
            <a:fillRect/>
          </a:stretch>
        </p:blipFill>
        <p:spPr>
          <a:xfrm>
            <a:off x="683568" y="1124744"/>
            <a:ext cx="3600400" cy="4800533"/>
          </a:xfrm>
          <a:prstGeom prst="rect">
            <a:avLst/>
          </a:prstGeom>
        </p:spPr>
      </p:pic>
      <p:sp>
        <p:nvSpPr>
          <p:cNvPr id="2" name="TextBox 1"/>
          <p:cNvSpPr txBox="1"/>
          <p:nvPr/>
        </p:nvSpPr>
        <p:spPr>
          <a:xfrm>
            <a:off x="-36512" y="6093296"/>
            <a:ext cx="9180512" cy="707886"/>
          </a:xfrm>
          <a:prstGeom prst="rect">
            <a:avLst/>
          </a:prstGeom>
          <a:solidFill>
            <a:schemeClr val="bg1"/>
          </a:solidFill>
        </p:spPr>
        <p:txBody>
          <a:bodyPr wrap="square" rtlCol="0">
            <a:spAutoFit/>
          </a:bodyPr>
          <a:lstStyle/>
          <a:p>
            <a:r>
              <a:rPr lang="en-US" sz="4000" dirty="0" smtClean="0">
                <a:hlinkClick r:id="rId5"/>
              </a:rPr>
              <a:t>MOODLE</a:t>
            </a:r>
            <a:r>
              <a:rPr lang="en-US" sz="4000" dirty="0" smtClean="0"/>
              <a:t> - </a:t>
            </a:r>
            <a:r>
              <a:rPr lang="en-US" sz="3600" dirty="0" err="1" smtClean="0"/>
              <a:t>Communauté</a:t>
            </a:r>
            <a:r>
              <a:rPr lang="en-US" sz="3600" dirty="0" smtClean="0"/>
              <a:t> </a:t>
            </a:r>
            <a:r>
              <a:rPr lang="en-US" sz="3600" dirty="0" err="1" smtClean="0"/>
              <a:t>scolaire</a:t>
            </a:r>
            <a:r>
              <a:rPr lang="en-US" sz="3600" dirty="0" smtClean="0"/>
              <a:t> en santé</a:t>
            </a:r>
          </a:p>
        </p:txBody>
      </p:sp>
    </p:spTree>
    <p:extLst>
      <p:ext uri="{BB962C8B-B14F-4D97-AF65-F5344CB8AC3E}">
        <p14:creationId xmlns:p14="http://schemas.microsoft.com/office/powerpoint/2010/main" val="1718329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646"/>
            <a:ext cx="9144000" cy="963090"/>
          </a:xfrm>
        </p:spPr>
        <p:txBody>
          <a:bodyPr/>
          <a:lstStyle/>
          <a:p>
            <a:r>
              <a:rPr lang="en-US" sz="4000" dirty="0" smtClean="0">
                <a:solidFill>
                  <a:srgbClr val="EBF98B"/>
                </a:solidFill>
              </a:rPr>
              <a:t>Capsules </a:t>
            </a:r>
            <a:r>
              <a:rPr lang="en-US" sz="4000" dirty="0" err="1" smtClean="0">
                <a:solidFill>
                  <a:srgbClr val="EBF98B"/>
                </a:solidFill>
              </a:rPr>
              <a:t>vidéos</a:t>
            </a:r>
            <a:r>
              <a:rPr lang="en-US" sz="4000" dirty="0" smtClean="0">
                <a:solidFill>
                  <a:srgbClr val="EBF98B"/>
                </a:solidFill>
              </a:rPr>
              <a:t> – </a:t>
            </a:r>
            <a:r>
              <a:rPr lang="en-US" sz="4000" dirty="0" err="1" smtClean="0">
                <a:solidFill>
                  <a:srgbClr val="EBF98B"/>
                </a:solidFill>
              </a:rPr>
              <a:t>jeux</a:t>
            </a:r>
            <a:r>
              <a:rPr lang="en-US" sz="4000" dirty="0" smtClean="0">
                <a:solidFill>
                  <a:srgbClr val="EBF98B"/>
                </a:solidFill>
              </a:rPr>
              <a:t> de </a:t>
            </a:r>
            <a:r>
              <a:rPr lang="en-US" sz="4000" dirty="0" err="1" smtClean="0">
                <a:solidFill>
                  <a:srgbClr val="EBF98B"/>
                </a:solidFill>
              </a:rPr>
              <a:t>récréation</a:t>
            </a:r>
            <a:endParaRPr lang="en-US" sz="4000" dirty="0">
              <a:solidFill>
                <a:srgbClr val="EBF98B"/>
              </a:solidFill>
            </a:endParaRPr>
          </a:p>
        </p:txBody>
      </p:sp>
      <p:pic>
        <p:nvPicPr>
          <p:cNvPr id="6" name="Picture 5" descr="Capture d’écran 2016-09-14 à 14.04.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8679"/>
            <a:ext cx="7308304" cy="2769321"/>
          </a:xfrm>
          <a:prstGeom prst="rect">
            <a:avLst/>
          </a:prstGeom>
        </p:spPr>
      </p:pic>
      <p:pic>
        <p:nvPicPr>
          <p:cNvPr id="7" name="Picture 6" descr="Capture d’écran 2016-09-14 à 14.08.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799" y="1052736"/>
            <a:ext cx="5488103" cy="3240360"/>
          </a:xfrm>
          <a:prstGeom prst="rect">
            <a:avLst/>
          </a:prstGeom>
        </p:spPr>
      </p:pic>
    </p:spTree>
    <p:extLst>
      <p:ext uri="{BB962C8B-B14F-4D97-AF65-F5344CB8AC3E}">
        <p14:creationId xmlns:p14="http://schemas.microsoft.com/office/powerpoint/2010/main" val="342048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dirty="0"/>
          </a:p>
        </p:txBody>
      </p:sp>
      <p:pic>
        <p:nvPicPr>
          <p:cNvPr id="4" name="Image 3"/>
          <p:cNvPicPr>
            <a:picLocks noChangeAspect="1"/>
          </p:cNvPicPr>
          <p:nvPr/>
        </p:nvPicPr>
        <p:blipFill>
          <a:blip r:embed="rId2"/>
          <a:stretch>
            <a:fillRect/>
          </a:stretch>
        </p:blipFill>
        <p:spPr>
          <a:xfrm>
            <a:off x="-252535" y="-1"/>
            <a:ext cx="9623974" cy="7245425"/>
          </a:xfrm>
          <a:prstGeom prst="rect">
            <a:avLst/>
          </a:prstGeom>
        </p:spPr>
      </p:pic>
    </p:spTree>
    <p:extLst>
      <p:ext uri="{BB962C8B-B14F-4D97-AF65-F5344CB8AC3E}">
        <p14:creationId xmlns:p14="http://schemas.microsoft.com/office/powerpoint/2010/main" val="4154512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89646"/>
            <a:ext cx="6768752" cy="819074"/>
          </a:xfrm>
        </p:spPr>
        <p:txBody>
          <a:bodyPr/>
          <a:lstStyle/>
          <a:p>
            <a:r>
              <a:rPr lang="fr-FR" sz="5400" b="1" dirty="0" smtClean="0">
                <a:solidFill>
                  <a:srgbClr val="FFFFFF"/>
                </a:solidFill>
              </a:rPr>
              <a:t>Jeux à tracer</a:t>
            </a:r>
            <a:endParaRPr lang="fr-FR" sz="5400" b="1" dirty="0">
              <a:solidFill>
                <a:srgbClr val="FFFFFF"/>
              </a:solidFill>
            </a:endParaRPr>
          </a:p>
        </p:txBody>
      </p:sp>
      <p:sp>
        <p:nvSpPr>
          <p:cNvPr id="3" name="Espace réservé du texte 2"/>
          <p:cNvSpPr>
            <a:spLocks noGrp="1"/>
          </p:cNvSpPr>
          <p:nvPr>
            <p:ph type="body" idx="1"/>
          </p:nvPr>
        </p:nvSpPr>
        <p:spPr/>
        <p:txBody>
          <a:bodyPr/>
          <a:lstStyle/>
          <a:p>
            <a:endParaRPr lang="fr-FR" dirty="0"/>
          </a:p>
        </p:txBody>
      </p:sp>
      <p:pic>
        <p:nvPicPr>
          <p:cNvPr id="4" name="Image 3" descr="ci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5" y="4221088"/>
            <a:ext cx="3361819" cy="2232248"/>
          </a:xfrm>
          <a:prstGeom prst="rect">
            <a:avLst/>
          </a:prstGeom>
        </p:spPr>
      </p:pic>
      <p:pic>
        <p:nvPicPr>
          <p:cNvPr id="5" name="Image 4" descr="jeux a trac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1052736"/>
            <a:ext cx="5184576" cy="2592288"/>
          </a:xfrm>
          <a:prstGeom prst="rect">
            <a:avLst/>
          </a:prstGeom>
        </p:spPr>
      </p:pic>
      <p:pic>
        <p:nvPicPr>
          <p:cNvPr id="6" name="Image 5" descr="pieds-mai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700" y="3861048"/>
            <a:ext cx="3985308" cy="2996952"/>
          </a:xfrm>
          <a:prstGeom prst="rect">
            <a:avLst/>
          </a:prstGeom>
        </p:spPr>
      </p:pic>
      <p:pic>
        <p:nvPicPr>
          <p:cNvPr id="7" name="Image 6" descr="marell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9360" y="976064"/>
            <a:ext cx="4144640" cy="3482891"/>
          </a:xfrm>
          <a:prstGeom prst="rect">
            <a:avLst/>
          </a:prstGeom>
        </p:spPr>
      </p:pic>
      <p:sp>
        <p:nvSpPr>
          <p:cNvPr id="8" name="ZoneTexte 7"/>
          <p:cNvSpPr txBox="1"/>
          <p:nvPr/>
        </p:nvSpPr>
        <p:spPr>
          <a:xfrm>
            <a:off x="4644008" y="6381328"/>
            <a:ext cx="4392487" cy="400110"/>
          </a:xfrm>
          <a:prstGeom prst="rect">
            <a:avLst/>
          </a:prstGeom>
          <a:noFill/>
        </p:spPr>
        <p:txBody>
          <a:bodyPr wrap="square" rtlCol="0">
            <a:spAutoFit/>
          </a:bodyPr>
          <a:lstStyle/>
          <a:p>
            <a:r>
              <a:rPr lang="fr-FR" sz="2000" dirty="0" smtClean="0">
                <a:solidFill>
                  <a:srgbClr val="FFFFFF"/>
                </a:solidFill>
                <a:hlinkClick r:id="rId7" action="ppaction://hlinkfile"/>
              </a:rPr>
              <a:t>Document à partager sur </a:t>
            </a:r>
            <a:r>
              <a:rPr lang="fr-FR" sz="2000" dirty="0" err="1" smtClean="0">
                <a:solidFill>
                  <a:srgbClr val="FFFFFF"/>
                </a:solidFill>
                <a:hlinkClick r:id="rId7" action="ppaction://hlinkfile"/>
              </a:rPr>
              <a:t>moodle</a:t>
            </a:r>
            <a:endParaRPr lang="fr-FR" sz="2000" dirty="0">
              <a:solidFill>
                <a:srgbClr val="FFFFFF"/>
              </a:solidFill>
            </a:endParaRPr>
          </a:p>
        </p:txBody>
      </p:sp>
    </p:spTree>
    <p:extLst>
      <p:ext uri="{BB962C8B-B14F-4D97-AF65-F5344CB8AC3E}">
        <p14:creationId xmlns:p14="http://schemas.microsoft.com/office/powerpoint/2010/main" val="41645923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ux extérieu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930189" cy="6858000"/>
          </a:xfrm>
          <a:prstGeom prst="rect">
            <a:avLst/>
          </a:prstGeom>
        </p:spPr>
      </p:pic>
    </p:spTree>
    <p:extLst>
      <p:ext uri="{BB962C8B-B14F-4D97-AF65-F5344CB8AC3E}">
        <p14:creationId xmlns:p14="http://schemas.microsoft.com/office/powerpoint/2010/main" val="3610475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2" y="89646"/>
            <a:ext cx="7969002" cy="1179114"/>
          </a:xfrm>
          <a:solidFill>
            <a:srgbClr val="FFFFFF"/>
          </a:solidFill>
        </p:spPr>
        <p:txBody>
          <a:bodyPr/>
          <a:lstStyle/>
          <a:p>
            <a:r>
              <a:rPr lang="fr-FR" sz="4800" b="1" dirty="0" smtClean="0">
                <a:solidFill>
                  <a:schemeClr val="tx1"/>
                </a:solidFill>
              </a:rPr>
              <a:t>Jeux intérieurs</a:t>
            </a:r>
            <a:endParaRPr lang="fr-FR" sz="4800" b="1" dirty="0">
              <a:solidFill>
                <a:schemeClr val="tx1"/>
              </a:solidFill>
            </a:endParaRPr>
          </a:p>
        </p:txBody>
      </p:sp>
      <p:sp>
        <p:nvSpPr>
          <p:cNvPr id="3" name="Espace réservé du texte 2"/>
          <p:cNvSpPr>
            <a:spLocks noGrp="1"/>
          </p:cNvSpPr>
          <p:nvPr>
            <p:ph type="body" idx="1"/>
          </p:nvPr>
        </p:nvSpPr>
        <p:spPr>
          <a:xfrm>
            <a:off x="179512" y="1362550"/>
            <a:ext cx="8568952" cy="5517232"/>
          </a:xfrm>
        </p:spPr>
        <p:txBody>
          <a:bodyPr/>
          <a:lstStyle/>
          <a:p>
            <a:r>
              <a:rPr lang="fr-FR" sz="4200" dirty="0" smtClean="0">
                <a:solidFill>
                  <a:schemeClr val="accent2">
                    <a:lumMod val="75000"/>
                  </a:schemeClr>
                </a:solidFill>
              </a:rPr>
              <a:t> Circuits d’activités avec des mouvements fondamentales</a:t>
            </a:r>
            <a:endParaRPr lang="fr-FR" sz="4200" dirty="0" smtClean="0"/>
          </a:p>
          <a:p>
            <a:r>
              <a:rPr lang="fr-FR" sz="4200" dirty="0" smtClean="0">
                <a:solidFill>
                  <a:srgbClr val="FFFFFF"/>
                </a:solidFill>
              </a:rPr>
              <a:t> Jeu du </a:t>
            </a:r>
            <a:r>
              <a:rPr lang="fr-FR" sz="4200" dirty="0" smtClean="0">
                <a:solidFill>
                  <a:schemeClr val="accent2">
                    <a:lumMod val="75000"/>
                  </a:schemeClr>
                </a:solidFill>
              </a:rPr>
              <a:t>dominos</a:t>
            </a:r>
            <a:endParaRPr lang="fr-FR" sz="4200" dirty="0" smtClean="0"/>
          </a:p>
          <a:p>
            <a:r>
              <a:rPr lang="fr-FR" sz="4200" dirty="0" smtClean="0">
                <a:solidFill>
                  <a:schemeClr val="bg1"/>
                </a:solidFill>
              </a:rPr>
              <a:t> Jeu du </a:t>
            </a:r>
            <a:r>
              <a:rPr lang="fr-FR" sz="4200" dirty="0" smtClean="0">
                <a:solidFill>
                  <a:srgbClr val="BFDA0B"/>
                </a:solidFill>
              </a:rPr>
              <a:t>dé de la condition physique</a:t>
            </a:r>
          </a:p>
          <a:p>
            <a:r>
              <a:rPr lang="fr-FR" sz="4200" dirty="0" smtClean="0">
                <a:solidFill>
                  <a:schemeClr val="bg1"/>
                </a:solidFill>
              </a:rPr>
              <a:t> Jeux </a:t>
            </a:r>
            <a:r>
              <a:rPr lang="fr-FR" sz="4200" dirty="0">
                <a:solidFill>
                  <a:schemeClr val="bg1"/>
                </a:solidFill>
              </a:rPr>
              <a:t>des </a:t>
            </a:r>
            <a:r>
              <a:rPr lang="fr-FR" sz="4200" dirty="0">
                <a:solidFill>
                  <a:schemeClr val="accent2">
                    <a:lumMod val="75000"/>
                  </a:schemeClr>
                </a:solidFill>
              </a:rPr>
              <a:t>5 </a:t>
            </a:r>
            <a:r>
              <a:rPr lang="fr-FR" sz="4200" dirty="0" smtClean="0">
                <a:solidFill>
                  <a:schemeClr val="accent2">
                    <a:lumMod val="75000"/>
                  </a:schemeClr>
                </a:solidFill>
              </a:rPr>
              <a:t>doigts</a:t>
            </a:r>
          </a:p>
          <a:p>
            <a:r>
              <a:rPr lang="fr-FR" sz="4200" dirty="0" smtClean="0">
                <a:solidFill>
                  <a:schemeClr val="bg1"/>
                </a:solidFill>
              </a:rPr>
              <a:t> Jeux avec des </a:t>
            </a:r>
            <a:r>
              <a:rPr lang="fr-FR" sz="4200" dirty="0" smtClean="0">
                <a:solidFill>
                  <a:schemeClr val="accent2">
                    <a:lumMod val="75000"/>
                  </a:schemeClr>
                </a:solidFill>
              </a:rPr>
              <a:t>foulards</a:t>
            </a:r>
          </a:p>
          <a:p>
            <a:pPr marL="137160" indent="0">
              <a:buNone/>
            </a:pPr>
            <a:endParaRPr lang="fr-FR" dirty="0"/>
          </a:p>
        </p:txBody>
      </p:sp>
      <p:pic>
        <p:nvPicPr>
          <p:cNvPr id="6" name="Picture 5" descr="dessin 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312" y="5119455"/>
            <a:ext cx="1728192" cy="1728192"/>
          </a:xfrm>
          <a:prstGeom prst="rect">
            <a:avLst/>
          </a:prstGeom>
        </p:spPr>
      </p:pic>
      <p:pic>
        <p:nvPicPr>
          <p:cNvPr id="4" name="Picture 3" descr="PosterFit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344" y="2132856"/>
            <a:ext cx="1440160" cy="1863736"/>
          </a:xfrm>
          <a:prstGeom prst="rect">
            <a:avLst/>
          </a:prstGeom>
        </p:spPr>
      </p:pic>
    </p:spTree>
    <p:extLst>
      <p:ext uri="{BB962C8B-B14F-4D97-AF65-F5344CB8AC3E}">
        <p14:creationId xmlns:p14="http://schemas.microsoft.com/office/powerpoint/2010/main" val="16265676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Capture d’écran 2015-12-14 à 09.37.24.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9034"/>
            <a:ext cx="9144000" cy="5632589"/>
          </a:xfrm>
          <a:prstGeom prst="rect">
            <a:avLst/>
          </a:prstGeom>
        </p:spPr>
      </p:pic>
    </p:spTree>
    <p:extLst>
      <p:ext uri="{BB962C8B-B14F-4D97-AF65-F5344CB8AC3E}">
        <p14:creationId xmlns:p14="http://schemas.microsoft.com/office/powerpoint/2010/main" val="38130050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827584" y="0"/>
            <a:ext cx="7583400" cy="1143000"/>
          </a:xfrm>
          <a:prstGeom prst="rect">
            <a:avLst/>
          </a:prstGeom>
          <a:solidFill>
            <a:schemeClr val="bg1"/>
          </a:solidFill>
          <a:ln>
            <a:noFill/>
          </a:ln>
        </p:spPr>
        <p:txBody>
          <a:bodyPr lIns="91425" tIns="45700" rIns="91425" bIns="45700" anchor="ctr" anchorCtr="0">
            <a:noAutofit/>
          </a:bodyPr>
          <a:lstStyle/>
          <a:p>
            <a:pPr marL="0" marR="0" lvl="0" indent="0" algn="ctr" rtl="0">
              <a:lnSpc>
                <a:spcPct val="95000"/>
              </a:lnSpc>
              <a:spcBef>
                <a:spcPts val="0"/>
              </a:spcBef>
              <a:buClr>
                <a:schemeClr val="lt1"/>
              </a:buClr>
              <a:buSzPct val="25000"/>
              <a:buFont typeface="Questrial"/>
              <a:buNone/>
            </a:pPr>
            <a:r>
              <a:rPr lang="fr-CA" sz="4800" b="1" i="0" strike="noStrike" cap="none" baseline="0" dirty="0">
                <a:solidFill>
                  <a:srgbClr val="FF6600"/>
                </a:solidFill>
                <a:latin typeface="Questrial"/>
                <a:ea typeface="Questrial"/>
                <a:cs typeface="Questrial"/>
                <a:sym typeface="Questrial"/>
              </a:rPr>
              <a:t>Ordre du jour</a:t>
            </a:r>
          </a:p>
        </p:txBody>
      </p:sp>
      <p:sp>
        <p:nvSpPr>
          <p:cNvPr id="113" name="Shape 113"/>
          <p:cNvSpPr txBox="1">
            <a:spLocks noGrp="1"/>
          </p:cNvSpPr>
          <p:nvPr>
            <p:ph type="body" idx="1"/>
          </p:nvPr>
        </p:nvSpPr>
        <p:spPr>
          <a:xfrm>
            <a:off x="467544" y="1196752"/>
            <a:ext cx="8568952" cy="5383110"/>
          </a:xfrm>
          <a:prstGeom prst="rect">
            <a:avLst/>
          </a:prstGeom>
          <a:noFill/>
          <a:ln>
            <a:noFill/>
          </a:ln>
        </p:spPr>
        <p:txBody>
          <a:bodyPr lIns="91425" tIns="45700" rIns="91425" bIns="45700" anchor="t" anchorCtr="0">
            <a:noAutofit/>
          </a:bodyPr>
          <a:lstStyle/>
          <a:p>
            <a:pPr marL="457200" marR="0" lvl="0" indent="-548640" algn="l" rtl="0">
              <a:spcBef>
                <a:spcPts val="0"/>
              </a:spcBef>
              <a:spcAft>
                <a:spcPts val="0"/>
              </a:spcAft>
              <a:buClr>
                <a:schemeClr val="lt1"/>
              </a:buClr>
              <a:buSzPct val="100000"/>
              <a:buFont typeface="Noto Symbol"/>
              <a:buChar char="✿"/>
            </a:pPr>
            <a:r>
              <a:rPr lang="fr-CA" sz="3200" dirty="0" smtClean="0"/>
              <a:t>Présentation</a:t>
            </a:r>
            <a:endParaRPr lang="fr-CA" sz="3200" b="0" i="0" u="none" strike="noStrike" cap="none" baseline="0" dirty="0" smtClean="0">
              <a:solidFill>
                <a:schemeClr val="lt1"/>
              </a:solidFill>
              <a:sym typeface="Questrial"/>
            </a:endParaRPr>
          </a:p>
          <a:p>
            <a:pPr marL="457200" marR="0" lvl="0" indent="-548640" algn="l" rtl="0">
              <a:spcBef>
                <a:spcPts val="0"/>
              </a:spcBef>
              <a:spcAft>
                <a:spcPts val="0"/>
              </a:spcAft>
              <a:buClr>
                <a:schemeClr val="lt1"/>
              </a:buClr>
              <a:buSzPct val="100000"/>
              <a:buFont typeface="Noto Symbol"/>
              <a:buChar char="✿"/>
            </a:pPr>
            <a:r>
              <a:rPr lang="fr-CA" sz="3200" b="0" i="0" u="none" strike="noStrike" cap="none" baseline="0" dirty="0" smtClean="0">
                <a:solidFill>
                  <a:schemeClr val="lt1"/>
                </a:solidFill>
                <a:sym typeface="Questrial"/>
              </a:rPr>
              <a:t>Pourquoi les récréations sont importantes pour les élèves.</a:t>
            </a:r>
            <a:endParaRPr lang="fr-CA" sz="3200" dirty="0"/>
          </a:p>
          <a:p>
            <a:pPr marL="457200" marR="0" lvl="0" indent="-548640" algn="l" rtl="0">
              <a:spcBef>
                <a:spcPts val="0"/>
              </a:spcBef>
              <a:spcAft>
                <a:spcPts val="0"/>
              </a:spcAft>
              <a:buClr>
                <a:schemeClr val="lt1"/>
              </a:buClr>
              <a:buSzPct val="100000"/>
              <a:buFont typeface="Noto Symbol"/>
              <a:buChar char="✿"/>
            </a:pPr>
            <a:r>
              <a:rPr lang="fr-CA" sz="3200" b="0" i="0" u="none" strike="noStrike" cap="none" baseline="0" dirty="0" smtClean="0">
                <a:solidFill>
                  <a:schemeClr val="lt1"/>
                </a:solidFill>
                <a:sym typeface="Questrial"/>
              </a:rPr>
              <a:t>Idées de jeux</a:t>
            </a:r>
            <a:r>
              <a:rPr lang="fr-CA" sz="3200" b="0" i="0" u="none" strike="noStrike" cap="none" dirty="0" smtClean="0">
                <a:solidFill>
                  <a:schemeClr val="lt1"/>
                </a:solidFill>
                <a:sym typeface="Questrial"/>
              </a:rPr>
              <a:t> et activités pour faire bouger</a:t>
            </a:r>
          </a:p>
          <a:p>
            <a:pPr marL="457200" marR="0" lvl="0" indent="-548640" algn="l" rtl="0">
              <a:spcBef>
                <a:spcPts val="0"/>
              </a:spcBef>
              <a:spcAft>
                <a:spcPts val="0"/>
              </a:spcAft>
              <a:buClr>
                <a:schemeClr val="lt1"/>
              </a:buClr>
              <a:buSzPct val="100000"/>
              <a:buFont typeface="Noto Symbol"/>
              <a:buChar char="✿"/>
            </a:pPr>
            <a:r>
              <a:rPr lang="fr-CA" sz="3200" dirty="0" smtClean="0"/>
              <a:t>Idées de jeux pour les récréations à l’intérieur.</a:t>
            </a:r>
            <a:endParaRPr lang="fr-CA" sz="3200" dirty="0"/>
          </a:p>
          <a:p>
            <a:pPr marL="457200" marR="0" lvl="0" indent="-548640" algn="l" rtl="0">
              <a:spcBef>
                <a:spcPts val="0"/>
              </a:spcBef>
              <a:spcAft>
                <a:spcPts val="0"/>
              </a:spcAft>
              <a:buClr>
                <a:schemeClr val="lt1"/>
              </a:buClr>
              <a:buSzPct val="100000"/>
              <a:buFont typeface="Noto Symbol"/>
              <a:buChar char="✿"/>
            </a:pPr>
            <a:r>
              <a:rPr lang="fr-CA" sz="3200" baseline="0" dirty="0" smtClean="0"/>
              <a:t>Projet</a:t>
            </a:r>
            <a:r>
              <a:rPr lang="fr-CA" sz="3200" dirty="0" smtClean="0"/>
              <a:t> de jeunes animateurs de cours de récréation.</a:t>
            </a:r>
          </a:p>
          <a:p>
            <a:pPr marL="457200" marR="0" lvl="0" indent="-548640" algn="l" rtl="0">
              <a:spcBef>
                <a:spcPts val="0"/>
              </a:spcBef>
              <a:spcAft>
                <a:spcPts val="0"/>
              </a:spcAft>
              <a:buClr>
                <a:schemeClr val="lt1"/>
              </a:buClr>
              <a:buSzPct val="100000"/>
              <a:buFont typeface="Noto Symbol"/>
              <a:buChar char="✿"/>
            </a:pPr>
            <a:r>
              <a:rPr lang="fr-CA" sz="3200" dirty="0" smtClean="0"/>
              <a:t>Début de plan d’action pour les récréations</a:t>
            </a:r>
          </a:p>
          <a:p>
            <a:pPr marL="457200" marR="0" lvl="0" indent="-548640" algn="l" rtl="0">
              <a:spcBef>
                <a:spcPts val="0"/>
              </a:spcBef>
              <a:spcAft>
                <a:spcPts val="0"/>
              </a:spcAft>
              <a:buClr>
                <a:schemeClr val="lt1"/>
              </a:buClr>
              <a:buSzPct val="100000"/>
              <a:buFont typeface="Noto Symbol"/>
              <a:buChar char="✿"/>
            </a:pPr>
            <a:r>
              <a:rPr lang="fr-CA" sz="3200" b="0" i="0" u="none" strike="noStrike" cap="none" baseline="0" dirty="0" smtClean="0">
                <a:solidFill>
                  <a:schemeClr val="lt1"/>
                </a:solidFill>
                <a:sym typeface="Questrial"/>
              </a:rPr>
              <a:t>Questions </a:t>
            </a:r>
            <a:r>
              <a:rPr lang="fr-CA" sz="3200" b="0" i="0" u="none" strike="noStrike" cap="none" baseline="0" dirty="0">
                <a:solidFill>
                  <a:schemeClr val="lt1"/>
                </a:solidFill>
                <a:sym typeface="Questrial"/>
              </a:rPr>
              <a:t>/ commentaires ?</a:t>
            </a:r>
          </a:p>
        </p:txBody>
      </p:sp>
      <p:pic>
        <p:nvPicPr>
          <p:cNvPr id="114" name="Shape 114"/>
          <p:cNvPicPr preferRelativeResize="0"/>
          <p:nvPr/>
        </p:nvPicPr>
        <p:blipFill rotWithShape="1">
          <a:blip r:embed="rId3">
            <a:alphaModFix/>
          </a:blip>
          <a:srcRect t="921" b="10354"/>
          <a:stretch/>
        </p:blipFill>
        <p:spPr>
          <a:xfrm>
            <a:off x="7884368" y="6165304"/>
            <a:ext cx="1287664" cy="692696"/>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DDF53D"/>
          </a:solidFill>
        </p:spPr>
        <p:txBody>
          <a:bodyPr/>
          <a:lstStyle/>
          <a:p>
            <a:r>
              <a:rPr lang="en-US" sz="3600" b="1" dirty="0" smtClean="0">
                <a:solidFill>
                  <a:schemeClr val="accent1"/>
                </a:solidFill>
              </a:rPr>
              <a:t>MOI JE BOUGE </a:t>
            </a:r>
            <a:r>
              <a:rPr lang="en-US" sz="3600" b="1" dirty="0" err="1" smtClean="0">
                <a:solidFill>
                  <a:schemeClr val="accent1"/>
                </a:solidFill>
              </a:rPr>
              <a:t>À</a:t>
            </a:r>
            <a:r>
              <a:rPr lang="en-US" sz="3600" b="1" dirty="0" smtClean="0">
                <a:solidFill>
                  <a:schemeClr val="accent1"/>
                </a:solidFill>
              </a:rPr>
              <a:t> L’ÉCOLE</a:t>
            </a:r>
            <a:endParaRPr lang="en-US" sz="3600" b="1" dirty="0">
              <a:solidFill>
                <a:schemeClr val="accent1"/>
              </a:solidFill>
            </a:endParaRPr>
          </a:p>
        </p:txBody>
      </p:sp>
      <p:pic>
        <p:nvPicPr>
          <p:cNvPr id="4" name="Picture 6" descr="Capture d’écran 2014-07-31 à 10.04.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484784"/>
            <a:ext cx="21701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apture d’écran 2014-07-31 à 10.03.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429000"/>
            <a:ext cx="21415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apture d’écran 2014-07-31 à 10.05.2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861048"/>
            <a:ext cx="209232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apture d’écran 2014-07-31 à 10.00.0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896329">
            <a:off x="605715" y="1548947"/>
            <a:ext cx="3148013"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2532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75000"/>
            </a:schemeClr>
          </a:solidFill>
          <a:ln>
            <a:solidFill>
              <a:schemeClr val="tx2"/>
            </a:solidFill>
          </a:ln>
        </p:spPr>
        <p:txBody>
          <a:bodyPr/>
          <a:lstStyle/>
          <a:p>
            <a:r>
              <a:rPr lang="en-US" sz="4800" dirty="0" err="1" smtClean="0">
                <a:solidFill>
                  <a:srgbClr val="FFFFFF"/>
                </a:solidFill>
              </a:rPr>
              <a:t>Littératie</a:t>
            </a:r>
            <a:r>
              <a:rPr lang="en-US" sz="4800" dirty="0" smtClean="0">
                <a:solidFill>
                  <a:srgbClr val="FFFFFF"/>
                </a:solidFill>
              </a:rPr>
              <a:t> physique</a:t>
            </a:r>
            <a:endParaRPr lang="en-US" sz="4800" dirty="0">
              <a:solidFill>
                <a:srgbClr val="FFFFFF"/>
              </a:solidFill>
            </a:endParaRPr>
          </a:p>
        </p:txBody>
      </p:sp>
      <p:pic>
        <p:nvPicPr>
          <p:cNvPr id="3" name="Picture 2" descr="Capture d’écran 2015-11-20 à 15.27.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276872"/>
            <a:ext cx="7937500" cy="4089400"/>
          </a:xfrm>
          <a:prstGeom prst="rect">
            <a:avLst/>
          </a:prstGeom>
        </p:spPr>
      </p:pic>
    </p:spTree>
    <p:extLst>
      <p:ext uri="{BB962C8B-B14F-4D97-AF65-F5344CB8AC3E}">
        <p14:creationId xmlns:p14="http://schemas.microsoft.com/office/powerpoint/2010/main" val="2666745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chemeClr val="bg1"/>
                </a:solidFill>
              </a:rPr>
              <a:t>Panorama </a:t>
            </a:r>
            <a:r>
              <a:rPr lang="en-US" sz="4000" b="1" dirty="0">
                <a:solidFill>
                  <a:schemeClr val="bg1"/>
                </a:solidFill>
              </a:rPr>
              <a:t>Hills School </a:t>
            </a:r>
            <a:r>
              <a:rPr lang="en-US" dirty="0"/>
              <a:t/>
            </a:r>
            <a:br>
              <a:rPr lang="en-US" dirty="0"/>
            </a:br>
            <a:endParaRPr lang="en-US" dirty="0"/>
          </a:p>
        </p:txBody>
      </p:sp>
      <p:sp>
        <p:nvSpPr>
          <p:cNvPr id="3" name="Text Placeholder 2"/>
          <p:cNvSpPr>
            <a:spLocks noGrp="1"/>
          </p:cNvSpPr>
          <p:nvPr>
            <p:ph type="body" idx="1"/>
          </p:nvPr>
        </p:nvSpPr>
        <p:spPr>
          <a:xfrm>
            <a:off x="899592" y="764704"/>
            <a:ext cx="7667100" cy="4205999"/>
          </a:xfrm>
        </p:spPr>
        <p:txBody>
          <a:bodyPr/>
          <a:lstStyle/>
          <a:p>
            <a:endParaRPr lang="en-US" dirty="0"/>
          </a:p>
          <a:p>
            <a:pPr marL="13716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971600" y="3284984"/>
            <a:ext cx="2506092" cy="3337676"/>
          </a:xfrm>
          <a:prstGeom prst="rect">
            <a:avLst/>
          </a:prstGeom>
        </p:spPr>
      </p:pic>
      <p:pic>
        <p:nvPicPr>
          <p:cNvPr id="5" name="Picture 4"/>
          <p:cNvPicPr>
            <a:picLocks noChangeAspect="1"/>
          </p:cNvPicPr>
          <p:nvPr/>
        </p:nvPicPr>
        <p:blipFill>
          <a:blip r:embed="rId3"/>
          <a:stretch>
            <a:fillRect/>
          </a:stretch>
        </p:blipFill>
        <p:spPr>
          <a:xfrm>
            <a:off x="4932040" y="1196752"/>
            <a:ext cx="3960440" cy="5276581"/>
          </a:xfrm>
          <a:prstGeom prst="rect">
            <a:avLst/>
          </a:prstGeom>
        </p:spPr>
      </p:pic>
    </p:spTree>
    <p:extLst>
      <p:ext uri="{BB962C8B-B14F-4D97-AF65-F5344CB8AC3E}">
        <p14:creationId xmlns:p14="http://schemas.microsoft.com/office/powerpoint/2010/main" val="6415771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9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1994" y="1324203"/>
            <a:ext cx="5628117" cy="4221088"/>
          </a:xfrm>
          <a:prstGeom prst="rect">
            <a:avLst/>
          </a:prstGeom>
        </p:spPr>
      </p:pic>
      <p:pic>
        <p:nvPicPr>
          <p:cNvPr id="10" name="Picture Placeholder 9" descr="IMG_2943.JPG"/>
          <p:cNvPicPr>
            <a:picLocks noGrp="1" noChangeAspect="1"/>
          </p:cNvPicPr>
          <p:nvPr>
            <p:ph type="pic" idx="2"/>
          </p:nvPr>
        </p:nvPicPr>
        <p:blipFill>
          <a:blip r:embed="rId3">
            <a:extLst>
              <a:ext uri="{28A0092B-C50C-407E-A947-70E740481C1C}">
                <a14:useLocalDpi xmlns:a14="http://schemas.microsoft.com/office/drawing/2010/main" val="0"/>
              </a:ext>
            </a:extLst>
          </a:blip>
          <a:srcRect l="21497" r="21497"/>
          <a:stretch>
            <a:fillRect/>
          </a:stretch>
        </p:blipFill>
        <p:spPr>
          <a:xfrm rot="5400000">
            <a:off x="5120640" y="936144"/>
            <a:ext cx="3474719" cy="4572000"/>
          </a:xfrm>
        </p:spPr>
      </p:pic>
    </p:spTree>
    <p:extLst>
      <p:ext uri="{BB962C8B-B14F-4D97-AF65-F5344CB8AC3E}">
        <p14:creationId xmlns:p14="http://schemas.microsoft.com/office/powerpoint/2010/main" val="51653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0"/>
            <a:ext cx="7583488" cy="1143000"/>
          </a:xfrm>
        </p:spPr>
        <p:txBody>
          <a:bodyPr/>
          <a:lstStyle/>
          <a:p>
            <a:r>
              <a:rPr lang="en-US" sz="4000" b="1" dirty="0" err="1" smtClean="0">
                <a:solidFill>
                  <a:schemeClr val="bg1"/>
                </a:solidFill>
              </a:rPr>
              <a:t>École</a:t>
            </a:r>
            <a:r>
              <a:rPr lang="en-US" sz="4000" b="1" dirty="0" smtClean="0">
                <a:solidFill>
                  <a:schemeClr val="bg1"/>
                </a:solidFill>
              </a:rPr>
              <a:t> </a:t>
            </a:r>
            <a:r>
              <a:rPr lang="en-US" sz="4000" b="1" dirty="0" err="1" smtClean="0">
                <a:solidFill>
                  <a:schemeClr val="bg1"/>
                </a:solidFill>
              </a:rPr>
              <a:t>À</a:t>
            </a:r>
            <a:r>
              <a:rPr lang="en-US" sz="4000" b="1" dirty="0" smtClean="0">
                <a:solidFill>
                  <a:schemeClr val="bg1"/>
                </a:solidFill>
              </a:rPr>
              <a:t> La </a:t>
            </a:r>
            <a:r>
              <a:rPr lang="en-US" sz="4000" b="1" dirty="0" err="1" smtClean="0">
                <a:solidFill>
                  <a:schemeClr val="bg1"/>
                </a:solidFill>
              </a:rPr>
              <a:t>Découverte</a:t>
            </a:r>
            <a:endParaRPr lang="en-US" sz="4000" dirty="0"/>
          </a:p>
        </p:txBody>
      </p:sp>
      <p:pic>
        <p:nvPicPr>
          <p:cNvPr id="4" name="Picture 3" descr="IMG_00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74520" y="1882265"/>
            <a:ext cx="5484102" cy="4113077"/>
          </a:xfrm>
          <a:prstGeom prst="rect">
            <a:avLst/>
          </a:prstGeom>
        </p:spPr>
      </p:pic>
      <p:pic>
        <p:nvPicPr>
          <p:cNvPr id="5" name="Picture 4" descr="IMG_009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5005" y="1705246"/>
            <a:ext cx="5796136" cy="4347102"/>
          </a:xfrm>
          <a:prstGeom prst="rect">
            <a:avLst/>
          </a:prstGeom>
        </p:spPr>
      </p:pic>
    </p:spTree>
    <p:extLst>
      <p:ext uri="{BB962C8B-B14F-4D97-AF65-F5344CB8AC3E}">
        <p14:creationId xmlns:p14="http://schemas.microsoft.com/office/powerpoint/2010/main" val="33565489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8665" y="1049314"/>
            <a:ext cx="6309320" cy="4731990"/>
          </a:xfrm>
          <a:prstGeom prst="rect">
            <a:avLst/>
          </a:prstGeom>
        </p:spPr>
      </p:pic>
      <p:pic>
        <p:nvPicPr>
          <p:cNvPr id="5" name="Picture 4" descr="IMG_0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69922" y="1502786"/>
            <a:ext cx="5904656" cy="4428492"/>
          </a:xfrm>
          <a:prstGeom prst="rect">
            <a:avLst/>
          </a:prstGeom>
        </p:spPr>
      </p:pic>
    </p:spTree>
    <p:extLst>
      <p:ext uri="{BB962C8B-B14F-4D97-AF65-F5344CB8AC3E}">
        <p14:creationId xmlns:p14="http://schemas.microsoft.com/office/powerpoint/2010/main" val="10920447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89646"/>
            <a:ext cx="8424936" cy="1035098"/>
          </a:xfrm>
          <a:solidFill>
            <a:schemeClr val="tx2">
              <a:lumMod val="40000"/>
              <a:lumOff val="60000"/>
            </a:schemeClr>
          </a:solidFill>
          <a:ln>
            <a:solidFill>
              <a:schemeClr val="bg1"/>
            </a:solidFill>
          </a:ln>
        </p:spPr>
        <p:txBody>
          <a:bodyPr/>
          <a:lstStyle/>
          <a:p>
            <a:r>
              <a:rPr lang="en-US" sz="2800" dirty="0" err="1" smtClean="0">
                <a:latin typeface="+mj-lt"/>
              </a:rPr>
              <a:t>Jeunes</a:t>
            </a:r>
            <a:r>
              <a:rPr lang="en-US" sz="2800" dirty="0" smtClean="0">
                <a:latin typeface="+mj-lt"/>
              </a:rPr>
              <a:t> </a:t>
            </a:r>
            <a:r>
              <a:rPr lang="en-US" sz="2800" dirty="0" err="1" smtClean="0">
                <a:latin typeface="+mj-lt"/>
              </a:rPr>
              <a:t>animateurs</a:t>
            </a:r>
            <a:r>
              <a:rPr lang="en-US" sz="2800" dirty="0" smtClean="0">
                <a:latin typeface="+mj-lt"/>
              </a:rPr>
              <a:t> de </a:t>
            </a:r>
            <a:r>
              <a:rPr lang="en-US" sz="2800" dirty="0" err="1" smtClean="0">
                <a:latin typeface="+mj-lt"/>
              </a:rPr>
              <a:t>cours</a:t>
            </a:r>
            <a:r>
              <a:rPr lang="en-US" sz="2800" dirty="0" smtClean="0">
                <a:latin typeface="+mj-lt"/>
              </a:rPr>
              <a:t> de </a:t>
            </a:r>
            <a:r>
              <a:rPr lang="en-US" sz="2800" dirty="0" err="1" smtClean="0">
                <a:latin typeface="+mj-lt"/>
              </a:rPr>
              <a:t>récréation</a:t>
            </a:r>
            <a:endParaRPr lang="en-US" sz="2800" dirty="0">
              <a:latin typeface="+mj-lt"/>
            </a:endParaRPr>
          </a:p>
        </p:txBody>
      </p:sp>
      <p:sp>
        <p:nvSpPr>
          <p:cNvPr id="3" name="Text Placeholder 2"/>
          <p:cNvSpPr>
            <a:spLocks noGrp="1"/>
          </p:cNvSpPr>
          <p:nvPr>
            <p:ph type="body" idx="1"/>
          </p:nvPr>
        </p:nvSpPr>
        <p:spPr/>
        <p:txBody>
          <a:bodyPr/>
          <a:lstStyle/>
          <a:p>
            <a:endParaRPr lang="en-US" dirty="0" smtClean="0"/>
          </a:p>
          <a:p>
            <a:endParaRPr lang="en-US" dirty="0"/>
          </a:p>
        </p:txBody>
      </p:sp>
      <p:pic>
        <p:nvPicPr>
          <p:cNvPr id="7" name="Picture 6" descr="Capture d’écran 2015-09-22 à 15.24.39.png">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24" y="1197314"/>
            <a:ext cx="8748464" cy="5544054"/>
          </a:xfrm>
          <a:prstGeom prst="rect">
            <a:avLst/>
          </a:prstGeom>
        </p:spPr>
      </p:pic>
    </p:spTree>
    <p:extLst>
      <p:ext uri="{BB962C8B-B14F-4D97-AF65-F5344CB8AC3E}">
        <p14:creationId xmlns:p14="http://schemas.microsoft.com/office/powerpoint/2010/main" val="24605711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FFFFFF"/>
          </a:solidFill>
        </p:spPr>
        <p:txBody>
          <a:bodyPr/>
          <a:lstStyle/>
          <a:p>
            <a:r>
              <a:rPr lang="fr-FR" sz="3600" b="1" dirty="0" smtClean="0">
                <a:solidFill>
                  <a:srgbClr val="0C5986"/>
                </a:solidFill>
              </a:rPr>
              <a:t>Jeunes animateurs de récréation</a:t>
            </a:r>
            <a:endParaRPr lang="fr-FR" sz="3600" b="1" dirty="0">
              <a:solidFill>
                <a:srgbClr val="0C5986"/>
              </a:solidFill>
            </a:endParaRPr>
          </a:p>
        </p:txBody>
      </p:sp>
      <p:sp>
        <p:nvSpPr>
          <p:cNvPr id="3" name="Espace réservé du texte 2"/>
          <p:cNvSpPr>
            <a:spLocks noGrp="1"/>
          </p:cNvSpPr>
          <p:nvPr>
            <p:ph type="body" idx="1"/>
          </p:nvPr>
        </p:nvSpPr>
        <p:spPr>
          <a:xfrm>
            <a:off x="251520" y="1340768"/>
            <a:ext cx="8568952" cy="5112567"/>
          </a:xfrm>
        </p:spPr>
        <p:txBody>
          <a:bodyPr/>
          <a:lstStyle/>
          <a:p>
            <a:r>
              <a:rPr lang="fr-FR" sz="2800" dirty="0" smtClean="0"/>
              <a:t>Avoir appui de la direction (projet) et des parents de l’école ($).</a:t>
            </a:r>
          </a:p>
          <a:p>
            <a:r>
              <a:rPr lang="fr-FR" sz="2800" dirty="0" smtClean="0"/>
              <a:t>Trouver un responsable pour coordonner le groupe.</a:t>
            </a:r>
          </a:p>
          <a:p>
            <a:r>
              <a:rPr lang="fr-FR" sz="2800" dirty="0" smtClean="0"/>
              <a:t>Choisir des élèves leaders dans votre école pour créer des équipes d’animation – 5</a:t>
            </a:r>
            <a:r>
              <a:rPr lang="fr-FR" sz="2800" baseline="30000" dirty="0" smtClean="0"/>
              <a:t>e</a:t>
            </a:r>
            <a:r>
              <a:rPr lang="fr-FR" sz="2800" dirty="0" smtClean="0"/>
              <a:t> et 6</a:t>
            </a:r>
            <a:r>
              <a:rPr lang="fr-FR" sz="2800" baseline="30000" dirty="0" smtClean="0"/>
              <a:t>e</a:t>
            </a:r>
            <a:r>
              <a:rPr lang="fr-FR" sz="2800" dirty="0" smtClean="0"/>
              <a:t> année</a:t>
            </a:r>
          </a:p>
          <a:p>
            <a:r>
              <a:rPr lang="fr-FR" sz="2800" dirty="0" smtClean="0"/>
              <a:t>Former les équipes d’animation– impliquer les jeunes dans les choix des jeux extérieurs et intérieurs.</a:t>
            </a:r>
          </a:p>
          <a:p>
            <a:r>
              <a:rPr lang="fr-FR" sz="2800" dirty="0" smtClean="0"/>
              <a:t>Assurer d’avoir les ressources et équipements pour la cours de récréation.</a:t>
            </a:r>
          </a:p>
          <a:p>
            <a:pPr marL="137160" indent="0">
              <a:buNone/>
            </a:pPr>
            <a:endParaRPr lang="fr-FR" dirty="0" smtClean="0"/>
          </a:p>
          <a:p>
            <a:endParaRPr lang="fr-FR" dirty="0"/>
          </a:p>
        </p:txBody>
      </p:sp>
      <p:pic>
        <p:nvPicPr>
          <p:cNvPr id="4" name="Shape 114"/>
          <p:cNvPicPr preferRelativeResize="0"/>
          <p:nvPr/>
        </p:nvPicPr>
        <p:blipFill rotWithShape="1">
          <a:blip r:embed="rId2">
            <a:alphaModFix/>
          </a:blip>
          <a:srcRect t="921" b="10354"/>
          <a:stretch/>
        </p:blipFill>
        <p:spPr>
          <a:xfrm>
            <a:off x="7668344" y="6021288"/>
            <a:ext cx="1503688" cy="836712"/>
          </a:xfrm>
          <a:prstGeom prst="rect">
            <a:avLst/>
          </a:prstGeom>
          <a:noFill/>
          <a:ln>
            <a:noFill/>
          </a:ln>
        </p:spPr>
      </p:pic>
    </p:spTree>
    <p:extLst>
      <p:ext uri="{BB962C8B-B14F-4D97-AF65-F5344CB8AC3E}">
        <p14:creationId xmlns:p14="http://schemas.microsoft.com/office/powerpoint/2010/main" val="31193527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064896" cy="1656184"/>
          </a:xfrm>
          <a:solidFill>
            <a:schemeClr val="bg1"/>
          </a:solidFill>
        </p:spPr>
        <p:txBody>
          <a:bodyPr/>
          <a:lstStyle/>
          <a:p>
            <a:r>
              <a:rPr lang="en-US" sz="4800" b="1" dirty="0" smtClean="0">
                <a:solidFill>
                  <a:srgbClr val="FF0000"/>
                </a:solidFill>
              </a:rPr>
              <a:t>Plan </a:t>
            </a:r>
            <a:r>
              <a:rPr lang="en-US" sz="4800" b="1" dirty="0" err="1" smtClean="0">
                <a:solidFill>
                  <a:srgbClr val="FF0000"/>
                </a:solidFill>
              </a:rPr>
              <a:t>annuel</a:t>
            </a:r>
            <a:r>
              <a:rPr lang="en-US" sz="4800" b="1" dirty="0" smtClean="0">
                <a:solidFill>
                  <a:srgbClr val="FF0000"/>
                </a:solidFill>
              </a:rPr>
              <a:t> des </a:t>
            </a:r>
            <a:r>
              <a:rPr lang="en-US" sz="4800" b="1" dirty="0" err="1" smtClean="0">
                <a:solidFill>
                  <a:srgbClr val="FF0000"/>
                </a:solidFill>
              </a:rPr>
              <a:t>récréations</a:t>
            </a:r>
            <a:endParaRPr lang="en-US" sz="4800" b="1" dirty="0">
              <a:solidFill>
                <a:srgbClr val="FF0000"/>
              </a:solidFill>
            </a:endParaRPr>
          </a:p>
        </p:txBody>
      </p:sp>
      <p:sp>
        <p:nvSpPr>
          <p:cNvPr id="3" name="Text Placeholder 2"/>
          <p:cNvSpPr>
            <a:spLocks noGrp="1"/>
          </p:cNvSpPr>
          <p:nvPr>
            <p:ph type="body" idx="1"/>
          </p:nvPr>
        </p:nvSpPr>
        <p:spPr>
          <a:xfrm>
            <a:off x="0" y="1844824"/>
            <a:ext cx="9036496" cy="4824536"/>
          </a:xfrm>
        </p:spPr>
        <p:txBody>
          <a:bodyPr/>
          <a:lstStyle/>
          <a:p>
            <a:endParaRPr lang="en-US" sz="4000" dirty="0" smtClean="0"/>
          </a:p>
          <a:p>
            <a:r>
              <a:rPr lang="en-US" sz="4000" dirty="0" smtClean="0"/>
              <a:t> </a:t>
            </a:r>
            <a:r>
              <a:rPr lang="en-US" sz="4000" dirty="0" err="1" smtClean="0"/>
              <a:t>Liste</a:t>
            </a:r>
            <a:r>
              <a:rPr lang="en-US" sz="4000" dirty="0" smtClean="0"/>
              <a:t> </a:t>
            </a:r>
            <a:r>
              <a:rPr lang="en-US" sz="4000" dirty="0" err="1"/>
              <a:t>d’idées</a:t>
            </a:r>
            <a:r>
              <a:rPr lang="en-US" sz="4000" dirty="0"/>
              <a:t> </a:t>
            </a:r>
            <a:r>
              <a:rPr lang="en-US" sz="4000" dirty="0" err="1"/>
              <a:t>d’activités</a:t>
            </a:r>
            <a:r>
              <a:rPr lang="en-US" sz="4000" dirty="0"/>
              <a:t> / </a:t>
            </a:r>
            <a:r>
              <a:rPr lang="en-US" sz="4000" dirty="0" err="1" smtClean="0"/>
              <a:t>thématique</a:t>
            </a:r>
            <a:endParaRPr lang="en-US" sz="4000" dirty="0" smtClean="0"/>
          </a:p>
          <a:p>
            <a:endParaRPr lang="en-US" sz="4000" dirty="0"/>
          </a:p>
          <a:p>
            <a:r>
              <a:rPr lang="en-US" sz="4000" dirty="0" smtClean="0"/>
              <a:t> Plan des airs de </a:t>
            </a:r>
            <a:r>
              <a:rPr lang="en-US" sz="4000" dirty="0" err="1" smtClean="0"/>
              <a:t>jeux</a:t>
            </a:r>
            <a:endParaRPr lang="en-US" sz="4000" dirty="0" smtClean="0"/>
          </a:p>
          <a:p>
            <a:endParaRPr lang="en-US" sz="4000" dirty="0" smtClean="0"/>
          </a:p>
          <a:p>
            <a:r>
              <a:rPr lang="en-US" sz="4000" dirty="0"/>
              <a:t> </a:t>
            </a:r>
            <a:r>
              <a:rPr lang="en-US" sz="4000" dirty="0" err="1" smtClean="0"/>
              <a:t>Ce</a:t>
            </a:r>
            <a:r>
              <a:rPr lang="en-US" sz="4000" dirty="0" smtClean="0"/>
              <a:t> </a:t>
            </a:r>
            <a:r>
              <a:rPr lang="en-US" sz="4000" dirty="0" err="1" smtClean="0"/>
              <a:t>que</a:t>
            </a:r>
            <a:r>
              <a:rPr lang="en-US" sz="4000" dirty="0" smtClean="0"/>
              <a:t> </a:t>
            </a:r>
            <a:r>
              <a:rPr lang="en-US" sz="4000" dirty="0" err="1" smtClean="0"/>
              <a:t>vous</a:t>
            </a:r>
            <a:r>
              <a:rPr lang="en-US" sz="4000" dirty="0" smtClean="0"/>
              <a:t> </a:t>
            </a:r>
            <a:r>
              <a:rPr lang="en-US" sz="4000" dirty="0" err="1" smtClean="0"/>
              <a:t>pouvez</a:t>
            </a:r>
            <a:r>
              <a:rPr lang="en-US" sz="4000" dirty="0" smtClean="0"/>
              <a:t> faire ?</a:t>
            </a:r>
          </a:p>
          <a:p>
            <a:endParaRPr lang="en-US" sz="4000" dirty="0" smtClean="0"/>
          </a:p>
        </p:txBody>
      </p:sp>
      <p:pic>
        <p:nvPicPr>
          <p:cNvPr id="4" name="Shape 114"/>
          <p:cNvPicPr preferRelativeResize="0"/>
          <p:nvPr/>
        </p:nvPicPr>
        <p:blipFill rotWithShape="1">
          <a:blip r:embed="rId3">
            <a:alphaModFix/>
          </a:blip>
          <a:srcRect t="921" b="10354"/>
          <a:stretch/>
        </p:blipFill>
        <p:spPr>
          <a:xfrm>
            <a:off x="7380312" y="5877272"/>
            <a:ext cx="1791720" cy="980728"/>
          </a:xfrm>
          <a:prstGeom prst="rect">
            <a:avLst/>
          </a:prstGeom>
          <a:noFill/>
          <a:ln>
            <a:noFill/>
          </a:ln>
        </p:spPr>
      </p:pic>
    </p:spTree>
    <p:extLst>
      <p:ext uri="{BB962C8B-B14F-4D97-AF65-F5344CB8AC3E}">
        <p14:creationId xmlns:p14="http://schemas.microsoft.com/office/powerpoint/2010/main" val="34074177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a:ln>
            <a:solidFill>
              <a:schemeClr val="tx2">
                <a:lumMod val="75000"/>
              </a:schemeClr>
            </a:solidFill>
          </a:ln>
        </p:spPr>
        <p:txBody>
          <a:bodyPr/>
          <a:lstStyle/>
          <a:p>
            <a:r>
              <a:rPr lang="en-US" sz="5400" dirty="0" smtClean="0">
                <a:solidFill>
                  <a:schemeClr val="bg2">
                    <a:lumMod val="50000"/>
                  </a:schemeClr>
                </a:solidFill>
              </a:rPr>
              <a:t>Qui a </a:t>
            </a:r>
            <a:r>
              <a:rPr lang="en-US" sz="5400" dirty="0" err="1" smtClean="0">
                <a:solidFill>
                  <a:schemeClr val="bg2">
                    <a:lumMod val="50000"/>
                  </a:schemeClr>
                </a:solidFill>
              </a:rPr>
              <a:t>gagné</a:t>
            </a:r>
            <a:r>
              <a:rPr lang="en-US" sz="5400" dirty="0" smtClean="0">
                <a:solidFill>
                  <a:schemeClr val="bg2">
                    <a:lumMod val="50000"/>
                  </a:schemeClr>
                </a:solidFill>
              </a:rPr>
              <a:t>???</a:t>
            </a:r>
            <a:endParaRPr lang="en-US" sz="5400" dirty="0">
              <a:solidFill>
                <a:schemeClr val="bg2">
                  <a:lumMod val="50000"/>
                </a:schemeClr>
              </a:solidFill>
            </a:endParaRPr>
          </a:p>
        </p:txBody>
      </p:sp>
      <p:pic>
        <p:nvPicPr>
          <p:cNvPr id="4" name="Picture 3" descr="podomet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628800"/>
            <a:ext cx="4773207" cy="4792931"/>
          </a:xfrm>
          <a:prstGeom prst="rect">
            <a:avLst/>
          </a:prstGeom>
        </p:spPr>
      </p:pic>
    </p:spTree>
    <p:extLst>
      <p:ext uri="{BB962C8B-B14F-4D97-AF65-F5344CB8AC3E}">
        <p14:creationId xmlns:p14="http://schemas.microsoft.com/office/powerpoint/2010/main" val="3392009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i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404664"/>
            <a:ext cx="8128000" cy="6096000"/>
          </a:xfrm>
          <a:prstGeom prst="rect">
            <a:avLst/>
          </a:prstGeom>
        </p:spPr>
      </p:pic>
      <p:sp>
        <p:nvSpPr>
          <p:cNvPr id="4" name="Title 3"/>
          <p:cNvSpPr>
            <a:spLocks noGrp="1"/>
          </p:cNvSpPr>
          <p:nvPr>
            <p:ph type="title"/>
          </p:nvPr>
        </p:nvSpPr>
        <p:spPr>
          <a:xfrm>
            <a:off x="827584" y="1268760"/>
            <a:ext cx="7583488" cy="1143000"/>
          </a:xfrm>
        </p:spPr>
        <p:txBody>
          <a:bodyPr/>
          <a:lstStyle/>
          <a:p>
            <a:r>
              <a:rPr lang="en-US" sz="3600" b="1" dirty="0">
                <a:solidFill>
                  <a:schemeClr val="tx2">
                    <a:lumMod val="50000"/>
                  </a:schemeClr>
                </a:solidFill>
              </a:rPr>
              <a:t>BOULE DE NEIGE</a:t>
            </a:r>
            <a:r>
              <a:rPr lang="en-US" b="1" dirty="0">
                <a:solidFill>
                  <a:schemeClr val="tx2">
                    <a:lumMod val="50000"/>
                  </a:schemeClr>
                </a:solidFill>
              </a:rPr>
              <a:t/>
            </a:r>
            <a:br>
              <a:rPr lang="en-US" b="1" dirty="0">
                <a:solidFill>
                  <a:schemeClr val="tx2">
                    <a:lumMod val="50000"/>
                  </a:schemeClr>
                </a:solidFill>
              </a:rPr>
            </a:br>
            <a:endParaRPr lang="en-US" dirty="0">
              <a:solidFill>
                <a:schemeClr val="tx2">
                  <a:lumMod val="50000"/>
                </a:schemeClr>
              </a:solidFill>
            </a:endParaRPr>
          </a:p>
        </p:txBody>
      </p:sp>
      <p:sp>
        <p:nvSpPr>
          <p:cNvPr id="3" name="Text Placeholder 2"/>
          <p:cNvSpPr>
            <a:spLocks noGrp="1"/>
          </p:cNvSpPr>
          <p:nvPr>
            <p:ph type="body" idx="1"/>
          </p:nvPr>
        </p:nvSpPr>
        <p:spPr/>
        <p:txBody>
          <a:bodyPr/>
          <a:lstStyle/>
          <a:p>
            <a:pPr marL="137160" indent="0">
              <a:buNone/>
            </a:pPr>
            <a:endParaRPr lang="en-US" dirty="0" smtClean="0"/>
          </a:p>
          <a:p>
            <a:endParaRPr lang="en-US" dirty="0"/>
          </a:p>
        </p:txBody>
      </p:sp>
    </p:spTree>
    <p:extLst>
      <p:ext uri="{BB962C8B-B14F-4D97-AF65-F5344CB8AC3E}">
        <p14:creationId xmlns:p14="http://schemas.microsoft.com/office/powerpoint/2010/main" val="30968556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772816"/>
            <a:ext cx="7583488" cy="1143000"/>
          </a:xfrm>
          <a:solidFill>
            <a:srgbClr val="DDF53D"/>
          </a:solidFill>
        </p:spPr>
        <p:txBody>
          <a:bodyPr/>
          <a:lstStyle/>
          <a:p>
            <a:r>
              <a:rPr lang="en-US" sz="5400" b="1" dirty="0" smtClean="0"/>
              <a:t>ÉVALUATION</a:t>
            </a:r>
            <a:endParaRPr lang="en-US" sz="5400" b="1" dirty="0"/>
          </a:p>
        </p:txBody>
      </p:sp>
      <p:pic>
        <p:nvPicPr>
          <p:cNvPr id="4" name="Shape 114"/>
          <p:cNvPicPr preferRelativeResize="0"/>
          <p:nvPr/>
        </p:nvPicPr>
        <p:blipFill rotWithShape="1">
          <a:blip r:embed="rId2">
            <a:alphaModFix/>
          </a:blip>
          <a:srcRect t="921" b="10354"/>
          <a:stretch/>
        </p:blipFill>
        <p:spPr>
          <a:xfrm>
            <a:off x="3635896" y="4509120"/>
            <a:ext cx="2304256" cy="1368152"/>
          </a:xfrm>
          <a:prstGeom prst="rect">
            <a:avLst/>
          </a:prstGeom>
          <a:noFill/>
          <a:ln>
            <a:noFill/>
          </a:ln>
        </p:spPr>
      </p:pic>
    </p:spTree>
    <p:extLst>
      <p:ext uri="{BB962C8B-B14F-4D97-AF65-F5344CB8AC3E}">
        <p14:creationId xmlns:p14="http://schemas.microsoft.com/office/powerpoint/2010/main" val="4995847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0" y="0"/>
            <a:ext cx="9144000" cy="1124744"/>
          </a:xfrm>
          <a:prstGeom prst="rect">
            <a:avLst/>
          </a:prstGeom>
          <a:solidFill>
            <a:schemeClr val="accent4">
              <a:lumMod val="60000"/>
              <a:lumOff val="40000"/>
            </a:schemeClr>
          </a:solidFill>
          <a:ln>
            <a:noFill/>
          </a:ln>
        </p:spPr>
        <p:txBody>
          <a:bodyPr lIns="91425" tIns="45700" rIns="91425" bIns="45700" anchor="ctr" anchorCtr="0">
            <a:noAutofit/>
          </a:bodyPr>
          <a:lstStyle/>
          <a:p>
            <a:pPr marL="0" marR="0" lvl="0" indent="0" algn="ctr" rtl="0">
              <a:lnSpc>
                <a:spcPct val="95000"/>
              </a:lnSpc>
              <a:spcBef>
                <a:spcPts val="0"/>
              </a:spcBef>
              <a:buClr>
                <a:schemeClr val="lt1"/>
              </a:buClr>
              <a:buSzPct val="25000"/>
              <a:buFont typeface="Questrial"/>
              <a:buNone/>
            </a:pPr>
            <a:r>
              <a:rPr lang="fr-CA" sz="4800" b="1" i="0" u="none" strike="noStrike" cap="none" baseline="0" dirty="0" smtClean="0">
                <a:solidFill>
                  <a:schemeClr val="lt1"/>
                </a:solidFill>
                <a:latin typeface="Questrial"/>
                <a:ea typeface="Questrial"/>
                <a:cs typeface="Questrial"/>
                <a:sym typeface="Questrial"/>
              </a:rPr>
              <a:t/>
            </a:r>
            <a:br>
              <a:rPr lang="fr-CA" sz="4800" b="1" i="0" u="none" strike="noStrike" cap="none" baseline="0" dirty="0" smtClean="0">
                <a:solidFill>
                  <a:schemeClr val="lt1"/>
                </a:solidFill>
                <a:latin typeface="Questrial"/>
                <a:ea typeface="Questrial"/>
                <a:cs typeface="Questrial"/>
                <a:sym typeface="Questrial"/>
              </a:rPr>
            </a:br>
            <a:r>
              <a:rPr lang="fr-CA" sz="4800" b="1" i="0" u="none" strike="noStrike" cap="none" baseline="0" dirty="0" smtClean="0">
                <a:solidFill>
                  <a:schemeClr val="lt1"/>
                </a:solidFill>
                <a:latin typeface="Questrial"/>
                <a:ea typeface="Questrial"/>
                <a:cs typeface="Questrial"/>
                <a:sym typeface="Questrial"/>
              </a:rPr>
              <a:t>Questions ou commentaires?</a:t>
            </a:r>
            <a:r>
              <a:rPr lang="fr-CA" sz="4800" b="1" i="0" u="none" strike="noStrike" cap="none" baseline="0" dirty="0">
                <a:solidFill>
                  <a:schemeClr val="lt1"/>
                </a:solidFill>
                <a:latin typeface="Questrial"/>
                <a:ea typeface="Questrial"/>
                <a:cs typeface="Questrial"/>
                <a:sym typeface="Questrial"/>
              </a:rPr>
              <a:t>	</a:t>
            </a:r>
          </a:p>
        </p:txBody>
      </p:sp>
      <p:pic>
        <p:nvPicPr>
          <p:cNvPr id="237" name="Shape 237"/>
          <p:cNvPicPr preferRelativeResize="0"/>
          <p:nvPr/>
        </p:nvPicPr>
        <p:blipFill rotWithShape="1">
          <a:blip r:embed="rId3">
            <a:alphaModFix/>
          </a:blip>
          <a:srcRect/>
          <a:stretch/>
        </p:blipFill>
        <p:spPr>
          <a:xfrm>
            <a:off x="251520" y="2348880"/>
            <a:ext cx="2088232" cy="2232248"/>
          </a:xfrm>
          <a:prstGeom prst="rect">
            <a:avLst/>
          </a:prstGeom>
          <a:noFill/>
          <a:ln>
            <a:noFill/>
          </a:ln>
        </p:spPr>
      </p:pic>
      <p:sp>
        <p:nvSpPr>
          <p:cNvPr id="3" name="TextBox 2"/>
          <p:cNvSpPr txBox="1"/>
          <p:nvPr/>
        </p:nvSpPr>
        <p:spPr>
          <a:xfrm>
            <a:off x="2771800" y="2060848"/>
            <a:ext cx="5868144" cy="2739211"/>
          </a:xfrm>
          <a:prstGeom prst="rect">
            <a:avLst/>
          </a:prstGeom>
          <a:noFill/>
        </p:spPr>
        <p:txBody>
          <a:bodyPr wrap="square" rtlCol="0">
            <a:spAutoFit/>
          </a:bodyPr>
          <a:lstStyle/>
          <a:p>
            <a:r>
              <a:rPr lang="en-US" sz="3600" b="1" dirty="0" smtClean="0">
                <a:solidFill>
                  <a:schemeClr val="bg1"/>
                </a:solidFill>
              </a:rPr>
              <a:t>Pour plus </a:t>
            </a:r>
            <a:r>
              <a:rPr lang="en-US" sz="3600" b="1" dirty="0" err="1" smtClean="0">
                <a:solidFill>
                  <a:schemeClr val="bg1"/>
                </a:solidFill>
              </a:rPr>
              <a:t>d’informations</a:t>
            </a:r>
            <a:r>
              <a:rPr lang="en-US" sz="3600" b="1" dirty="0" smtClean="0">
                <a:solidFill>
                  <a:schemeClr val="bg1"/>
                </a:solidFill>
              </a:rPr>
              <a:t>:</a:t>
            </a:r>
          </a:p>
          <a:p>
            <a:endParaRPr lang="en-US" dirty="0">
              <a:solidFill>
                <a:schemeClr val="bg1"/>
              </a:solidFill>
            </a:endParaRPr>
          </a:p>
          <a:p>
            <a:r>
              <a:rPr lang="en-US" sz="1800" b="1" dirty="0" smtClean="0">
                <a:solidFill>
                  <a:schemeClr val="bg1"/>
                </a:solidFill>
              </a:rPr>
              <a:t>Renée Levesque-Gauvreau</a:t>
            </a:r>
          </a:p>
          <a:p>
            <a:r>
              <a:rPr lang="en-US" sz="1800" dirty="0" err="1" smtClean="0">
                <a:solidFill>
                  <a:schemeClr val="bg1"/>
                </a:solidFill>
              </a:rPr>
              <a:t>Agente</a:t>
            </a:r>
            <a:r>
              <a:rPr lang="en-US" sz="1800" dirty="0" smtClean="0">
                <a:solidFill>
                  <a:schemeClr val="bg1"/>
                </a:solidFill>
              </a:rPr>
              <a:t> de </a:t>
            </a:r>
            <a:r>
              <a:rPr lang="en-US" sz="1800" dirty="0" err="1" smtClean="0">
                <a:solidFill>
                  <a:schemeClr val="bg1"/>
                </a:solidFill>
              </a:rPr>
              <a:t>projet</a:t>
            </a:r>
            <a:r>
              <a:rPr lang="en-US" sz="1800" dirty="0" smtClean="0">
                <a:solidFill>
                  <a:schemeClr val="bg1"/>
                </a:solidFill>
              </a:rPr>
              <a:t> – Promotion de la santé</a:t>
            </a:r>
          </a:p>
          <a:p>
            <a:r>
              <a:rPr lang="en-US" sz="1800" dirty="0" err="1" smtClean="0">
                <a:solidFill>
                  <a:schemeClr val="bg1"/>
                </a:solidFill>
              </a:rPr>
              <a:t>Fédération</a:t>
            </a:r>
            <a:r>
              <a:rPr lang="en-US" sz="1800" dirty="0" smtClean="0">
                <a:solidFill>
                  <a:schemeClr val="bg1"/>
                </a:solidFill>
              </a:rPr>
              <a:t> du sport francophone de l’Alberta (FSFA)</a:t>
            </a:r>
          </a:p>
          <a:p>
            <a:r>
              <a:rPr lang="en-US" sz="1800" dirty="0" smtClean="0">
                <a:solidFill>
                  <a:schemeClr val="bg1"/>
                </a:solidFill>
              </a:rPr>
              <a:t>780-469-1367</a:t>
            </a:r>
          </a:p>
          <a:p>
            <a:r>
              <a:rPr lang="en-US" sz="1800" dirty="0" smtClean="0">
                <a:solidFill>
                  <a:schemeClr val="bg1"/>
                </a:solidFill>
                <a:hlinkClick r:id="rId4"/>
              </a:rPr>
              <a:t>r.gauvreau@lafsfa.ca</a:t>
            </a:r>
            <a:endParaRPr lang="en-US" sz="1800" dirty="0" smtClean="0">
              <a:solidFill>
                <a:schemeClr val="bg1"/>
              </a:solidFill>
            </a:endParaRPr>
          </a:p>
          <a:p>
            <a:r>
              <a:rPr lang="en-US" sz="1800" dirty="0" smtClean="0">
                <a:solidFill>
                  <a:schemeClr val="bg1"/>
                </a:solidFill>
                <a:hlinkClick r:id="rId5"/>
              </a:rPr>
              <a:t>www.lafsfa.ca</a:t>
            </a:r>
            <a:endParaRPr lang="en-US" sz="1800" dirty="0" smtClean="0">
              <a:solidFill>
                <a:schemeClr val="bg1"/>
              </a:solidFill>
            </a:endParaRPr>
          </a:p>
          <a:p>
            <a:endParaRPr lang="en-US" dirty="0"/>
          </a:p>
        </p:txBody>
      </p:sp>
      <p:pic>
        <p:nvPicPr>
          <p:cNvPr id="6" name="Shape 114"/>
          <p:cNvPicPr preferRelativeResize="0"/>
          <p:nvPr/>
        </p:nvPicPr>
        <p:blipFill rotWithShape="1">
          <a:blip r:embed="rId6">
            <a:alphaModFix/>
          </a:blip>
          <a:srcRect t="921" b="10354"/>
          <a:stretch/>
        </p:blipFill>
        <p:spPr>
          <a:xfrm>
            <a:off x="5940152" y="4005064"/>
            <a:ext cx="2223768" cy="16288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p:cNvPicPr preferRelativeResize="0"/>
          <p:nvPr/>
        </p:nvPicPr>
        <p:blipFill>
          <a:blip r:embed="rId3">
            <a:alphaModFix/>
          </a:blip>
          <a:stretch>
            <a:fillRect/>
          </a:stretch>
        </p:blipFill>
        <p:spPr>
          <a:xfrm>
            <a:off x="24805" y="1340768"/>
            <a:ext cx="9083699" cy="4239974"/>
          </a:xfrm>
          <a:prstGeom prst="rect">
            <a:avLst/>
          </a:prstGeom>
          <a:noFill/>
          <a:ln>
            <a:noFill/>
          </a:ln>
        </p:spPr>
      </p:pic>
      <p:sp>
        <p:nvSpPr>
          <p:cNvPr id="2" name="TextBox 1"/>
          <p:cNvSpPr txBox="1"/>
          <p:nvPr/>
        </p:nvSpPr>
        <p:spPr>
          <a:xfrm>
            <a:off x="827584" y="6021288"/>
            <a:ext cx="6807434" cy="584776"/>
          </a:xfrm>
          <a:prstGeom prst="rect">
            <a:avLst/>
          </a:prstGeom>
          <a:noFill/>
        </p:spPr>
        <p:txBody>
          <a:bodyPr wrap="square" rtlCol="0">
            <a:spAutoFit/>
          </a:bodyPr>
          <a:lstStyle/>
          <a:p>
            <a:r>
              <a:rPr lang="en-US" sz="3200" dirty="0">
                <a:solidFill>
                  <a:srgbClr val="FF0000"/>
                </a:solidFill>
              </a:rPr>
              <a:t>http://</a:t>
            </a:r>
            <a:r>
              <a:rPr lang="en-US" sz="3200" dirty="0" err="1">
                <a:solidFill>
                  <a:srgbClr val="FF0000"/>
                </a:solidFill>
              </a:rPr>
              <a:t>www.activehealthykids.ca</a:t>
            </a:r>
            <a:r>
              <a:rPr lang="en-US" sz="3200" dirty="0">
                <a:solidFill>
                  <a:srgbClr val="FF0000"/>
                </a:solidFill>
              </a:rPr>
              <a:t>/</a:t>
            </a:r>
          </a:p>
        </p:txBody>
      </p:sp>
      <p:pic>
        <p:nvPicPr>
          <p:cNvPr id="4" name="Picture 1" descr="Capture d’écran 2014-07-30 à 08.31.3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88640"/>
            <a:ext cx="25733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p:nvPr/>
        </p:nvSpPr>
        <p:spPr>
          <a:xfrm>
            <a:off x="0" y="1064625"/>
            <a:ext cx="9144000" cy="5793374"/>
          </a:xfrm>
          <a:prstGeom prst="rect">
            <a:avLst/>
          </a:prstGeom>
          <a:solidFill>
            <a:srgbClr val="00AADD"/>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25" name="Shape 125"/>
          <p:cNvPicPr preferRelativeResize="0"/>
          <p:nvPr/>
        </p:nvPicPr>
        <p:blipFill rotWithShape="1">
          <a:blip r:embed="rId3">
            <a:alphaModFix/>
          </a:blip>
          <a:srcRect/>
          <a:stretch/>
        </p:blipFill>
        <p:spPr>
          <a:xfrm>
            <a:off x="0" y="66301"/>
            <a:ext cx="3429000" cy="2451779"/>
          </a:xfrm>
          <a:prstGeom prst="rect">
            <a:avLst/>
          </a:prstGeom>
          <a:noFill/>
          <a:ln>
            <a:noFill/>
          </a:ln>
        </p:spPr>
      </p:pic>
      <p:pic>
        <p:nvPicPr>
          <p:cNvPr id="126" name="Shape 126"/>
          <p:cNvPicPr preferRelativeResize="0"/>
          <p:nvPr/>
        </p:nvPicPr>
        <p:blipFill rotWithShape="1">
          <a:blip r:embed="rId4">
            <a:alphaModFix/>
          </a:blip>
          <a:srcRect/>
          <a:stretch/>
        </p:blipFill>
        <p:spPr>
          <a:xfrm>
            <a:off x="533400" y="2738066"/>
            <a:ext cx="3581399" cy="3815134"/>
          </a:xfrm>
          <a:prstGeom prst="rect">
            <a:avLst/>
          </a:prstGeom>
          <a:noFill/>
          <a:ln>
            <a:noFill/>
          </a:ln>
        </p:spPr>
      </p:pic>
      <p:pic>
        <p:nvPicPr>
          <p:cNvPr id="127" name="Shape 127"/>
          <p:cNvPicPr preferRelativeResize="0"/>
          <p:nvPr/>
        </p:nvPicPr>
        <p:blipFill rotWithShape="1">
          <a:blip r:embed="rId5">
            <a:alphaModFix/>
          </a:blip>
          <a:srcRect/>
          <a:stretch/>
        </p:blipFill>
        <p:spPr>
          <a:xfrm>
            <a:off x="4713121" y="990600"/>
            <a:ext cx="3816632" cy="5191817"/>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ctrTitle"/>
          </p:nvPr>
        </p:nvSpPr>
        <p:spPr>
          <a:xfrm>
            <a:off x="779462" y="1597025"/>
            <a:ext cx="7583488" cy="1679574"/>
          </a:xfrm>
          <a:prstGeom prst="rect">
            <a:avLst/>
          </a:prstGeom>
          <a:noFill/>
          <a:ln>
            <a:noFill/>
          </a:ln>
        </p:spPr>
        <p:txBody>
          <a:bodyPr lIns="91425" tIns="45700" rIns="91425" bIns="45700" anchor="b" anchorCtr="0">
            <a:noAutofit/>
          </a:bodyPr>
          <a:lstStyle/>
          <a:p>
            <a:pPr marL="0" marR="0" lvl="0" indent="0" algn="ctr" rtl="0">
              <a:lnSpc>
                <a:spcPct val="95000"/>
              </a:lnSpc>
              <a:spcBef>
                <a:spcPts val="0"/>
              </a:spcBef>
              <a:buClr>
                <a:schemeClr val="lt1"/>
              </a:buClr>
              <a:buFont typeface="Questrial"/>
              <a:buNone/>
            </a:pPr>
            <a:endParaRPr sz="5400" b="1" i="0" u="none" strike="noStrike" cap="none" baseline="0">
              <a:solidFill>
                <a:schemeClr val="lt1"/>
              </a:solidFill>
              <a:latin typeface="Questrial"/>
              <a:ea typeface="Questrial"/>
              <a:cs typeface="Questrial"/>
              <a:sym typeface="Questrial"/>
            </a:endParaRPr>
          </a:p>
        </p:txBody>
      </p:sp>
      <p:sp>
        <p:nvSpPr>
          <p:cNvPr id="145" name="Shape 145"/>
          <p:cNvSpPr txBox="1">
            <a:spLocks noGrp="1"/>
          </p:cNvSpPr>
          <p:nvPr>
            <p:ph type="subTitle" idx="1"/>
          </p:nvPr>
        </p:nvSpPr>
        <p:spPr>
          <a:xfrm>
            <a:off x="779462" y="3276600"/>
            <a:ext cx="7583486" cy="175260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spcAft>
                <a:spcPts val="0"/>
              </a:spcAft>
              <a:buClr>
                <a:schemeClr val="lt1"/>
              </a:buClr>
              <a:buFont typeface="Noto Symbol"/>
              <a:buNone/>
            </a:pPr>
            <a:endParaRPr sz="2400" b="0" i="0" u="none" strike="noStrike" cap="none" baseline="0">
              <a:solidFill>
                <a:schemeClr val="lt1"/>
              </a:solidFill>
              <a:latin typeface="Questrial"/>
              <a:ea typeface="Questrial"/>
              <a:cs typeface="Questrial"/>
              <a:sym typeface="Questrial"/>
            </a:endParaRPr>
          </a:p>
        </p:txBody>
      </p:sp>
      <p:sp>
        <p:nvSpPr>
          <p:cNvPr id="146" name="Shape 146"/>
          <p:cNvSpPr/>
          <p:nvPr/>
        </p:nvSpPr>
        <p:spPr>
          <a:xfrm>
            <a:off x="0" y="838200"/>
            <a:ext cx="9144000" cy="5714999"/>
          </a:xfrm>
          <a:prstGeom prst="rect">
            <a:avLst/>
          </a:prstGeom>
          <a:solidFill>
            <a:srgbClr val="FE782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47" name="Shape 147"/>
          <p:cNvPicPr preferRelativeResize="0"/>
          <p:nvPr/>
        </p:nvPicPr>
        <p:blipFill rotWithShape="1">
          <a:blip r:embed="rId3">
            <a:alphaModFix/>
          </a:blip>
          <a:srcRect/>
          <a:stretch/>
        </p:blipFill>
        <p:spPr>
          <a:xfrm>
            <a:off x="11373" y="0"/>
            <a:ext cx="4705167" cy="1844674"/>
          </a:xfrm>
          <a:prstGeom prst="rect">
            <a:avLst/>
          </a:prstGeom>
          <a:noFill/>
          <a:ln>
            <a:noFill/>
          </a:ln>
        </p:spPr>
      </p:pic>
      <p:sp>
        <p:nvSpPr>
          <p:cNvPr id="148" name="Shape 148"/>
          <p:cNvSpPr txBox="1"/>
          <p:nvPr/>
        </p:nvSpPr>
        <p:spPr>
          <a:xfrm>
            <a:off x="4727916" y="0"/>
            <a:ext cx="3577884" cy="838199"/>
          </a:xfrm>
          <a:prstGeom prst="rect">
            <a:avLst/>
          </a:prstGeom>
          <a:solidFill>
            <a:srgbClr val="FE7822"/>
          </a:soli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Questrial"/>
              <a:ea typeface="Questrial"/>
              <a:cs typeface="Questrial"/>
              <a:sym typeface="Questrial"/>
            </a:endParaRPr>
          </a:p>
        </p:txBody>
      </p:sp>
      <p:sp>
        <p:nvSpPr>
          <p:cNvPr id="149" name="Shape 149"/>
          <p:cNvSpPr txBox="1"/>
          <p:nvPr/>
        </p:nvSpPr>
        <p:spPr>
          <a:xfrm>
            <a:off x="0" y="6501830"/>
            <a:ext cx="8839199" cy="369332"/>
          </a:xfrm>
          <a:prstGeom prst="rect">
            <a:avLst/>
          </a:prstGeom>
          <a:solidFill>
            <a:srgbClr val="FE7822"/>
          </a:soli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Questrial"/>
              <a:ea typeface="Questrial"/>
              <a:cs typeface="Questrial"/>
              <a:sym typeface="Questrial"/>
            </a:endParaRPr>
          </a:p>
        </p:txBody>
      </p:sp>
      <p:pic>
        <p:nvPicPr>
          <p:cNvPr id="150" name="Shape 150"/>
          <p:cNvPicPr preferRelativeResize="0"/>
          <p:nvPr/>
        </p:nvPicPr>
        <p:blipFill rotWithShape="1">
          <a:blip r:embed="rId4">
            <a:alphaModFix/>
          </a:blip>
          <a:srcRect/>
          <a:stretch/>
        </p:blipFill>
        <p:spPr>
          <a:xfrm>
            <a:off x="5219285" y="576454"/>
            <a:ext cx="2972214" cy="5925377"/>
          </a:xfrm>
          <a:prstGeom prst="rect">
            <a:avLst/>
          </a:prstGeom>
          <a:noFill/>
          <a:ln>
            <a:noFill/>
          </a:ln>
        </p:spPr>
      </p:pic>
      <p:pic>
        <p:nvPicPr>
          <p:cNvPr id="151" name="Shape 151"/>
          <p:cNvPicPr preferRelativeResize="0"/>
          <p:nvPr/>
        </p:nvPicPr>
        <p:blipFill rotWithShape="1">
          <a:blip r:embed="rId5">
            <a:alphaModFix/>
          </a:blip>
          <a:srcRect/>
          <a:stretch/>
        </p:blipFill>
        <p:spPr>
          <a:xfrm>
            <a:off x="11373" y="2615698"/>
            <a:ext cx="4734586" cy="311511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779462" y="1597025"/>
            <a:ext cx="7583488" cy="1679574"/>
          </a:xfrm>
          <a:prstGeom prst="rect">
            <a:avLst/>
          </a:prstGeom>
          <a:noFill/>
          <a:ln>
            <a:noFill/>
          </a:ln>
        </p:spPr>
        <p:txBody>
          <a:bodyPr lIns="91425" tIns="45700" rIns="91425" bIns="45700" anchor="b" anchorCtr="0">
            <a:noAutofit/>
          </a:bodyPr>
          <a:lstStyle/>
          <a:p>
            <a:pPr marL="0" marR="0" lvl="0" indent="0" algn="ctr" rtl="0">
              <a:lnSpc>
                <a:spcPct val="95000"/>
              </a:lnSpc>
              <a:spcBef>
                <a:spcPts val="0"/>
              </a:spcBef>
              <a:buClr>
                <a:schemeClr val="lt1"/>
              </a:buClr>
              <a:buFont typeface="Questrial"/>
              <a:buNone/>
            </a:pPr>
            <a:endParaRPr sz="5400" b="1" i="0" u="none" strike="noStrike" cap="none" baseline="0">
              <a:solidFill>
                <a:schemeClr val="lt1"/>
              </a:solidFill>
              <a:latin typeface="Questrial"/>
              <a:ea typeface="Questrial"/>
              <a:cs typeface="Questrial"/>
              <a:sym typeface="Questrial"/>
            </a:endParaRPr>
          </a:p>
        </p:txBody>
      </p:sp>
      <p:sp>
        <p:nvSpPr>
          <p:cNvPr id="133" name="Shape 133"/>
          <p:cNvSpPr txBox="1">
            <a:spLocks noGrp="1"/>
          </p:cNvSpPr>
          <p:nvPr>
            <p:ph type="subTitle" idx="1"/>
          </p:nvPr>
        </p:nvSpPr>
        <p:spPr>
          <a:xfrm>
            <a:off x="779462" y="3276600"/>
            <a:ext cx="7583486" cy="175260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spcAft>
                <a:spcPts val="0"/>
              </a:spcAft>
              <a:buClr>
                <a:schemeClr val="lt1"/>
              </a:buClr>
              <a:buFont typeface="Noto Symbol"/>
              <a:buNone/>
            </a:pPr>
            <a:endParaRPr sz="2400" b="0" i="0" u="none" strike="noStrike" cap="none" baseline="0">
              <a:solidFill>
                <a:schemeClr val="lt1"/>
              </a:solidFill>
              <a:latin typeface="Questrial"/>
              <a:ea typeface="Questrial"/>
              <a:cs typeface="Questrial"/>
              <a:sym typeface="Questrial"/>
            </a:endParaRPr>
          </a:p>
        </p:txBody>
      </p:sp>
      <p:sp>
        <p:nvSpPr>
          <p:cNvPr id="134" name="Shape 134"/>
          <p:cNvSpPr/>
          <p:nvPr/>
        </p:nvSpPr>
        <p:spPr>
          <a:xfrm>
            <a:off x="0" y="838200"/>
            <a:ext cx="9144000" cy="5714999"/>
          </a:xfrm>
          <a:prstGeom prst="rect">
            <a:avLst/>
          </a:prstGeom>
          <a:solidFill>
            <a:srgbClr val="B4BE4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35" name="Shape 135"/>
          <p:cNvPicPr preferRelativeResize="0"/>
          <p:nvPr/>
        </p:nvPicPr>
        <p:blipFill rotWithShape="1">
          <a:blip r:embed="rId3">
            <a:alphaModFix/>
          </a:blip>
          <a:srcRect/>
          <a:stretch/>
        </p:blipFill>
        <p:spPr>
          <a:xfrm>
            <a:off x="0" y="0"/>
            <a:ext cx="4495798" cy="2630599"/>
          </a:xfrm>
          <a:prstGeom prst="rect">
            <a:avLst/>
          </a:prstGeom>
          <a:noFill/>
          <a:ln>
            <a:noFill/>
          </a:ln>
        </p:spPr>
      </p:pic>
      <p:sp>
        <p:nvSpPr>
          <p:cNvPr id="136" name="Shape 136"/>
          <p:cNvSpPr txBox="1"/>
          <p:nvPr/>
        </p:nvSpPr>
        <p:spPr>
          <a:xfrm>
            <a:off x="4495800" y="0"/>
            <a:ext cx="3809999" cy="838199"/>
          </a:xfrm>
          <a:prstGeom prst="rect">
            <a:avLst/>
          </a:prstGeom>
          <a:solidFill>
            <a:srgbClr val="B4BE43"/>
          </a:soli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Questrial"/>
              <a:ea typeface="Questrial"/>
              <a:cs typeface="Questrial"/>
              <a:sym typeface="Questrial"/>
            </a:endParaRPr>
          </a:p>
        </p:txBody>
      </p:sp>
      <p:sp>
        <p:nvSpPr>
          <p:cNvPr id="137" name="Shape 137"/>
          <p:cNvSpPr txBox="1"/>
          <p:nvPr/>
        </p:nvSpPr>
        <p:spPr>
          <a:xfrm>
            <a:off x="0" y="6488667"/>
            <a:ext cx="8839199" cy="369332"/>
          </a:xfrm>
          <a:prstGeom prst="rect">
            <a:avLst/>
          </a:prstGeom>
          <a:solidFill>
            <a:srgbClr val="B4BE43"/>
          </a:solid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Questrial"/>
              <a:ea typeface="Questrial"/>
              <a:cs typeface="Questrial"/>
              <a:sym typeface="Questrial"/>
            </a:endParaRPr>
          </a:p>
        </p:txBody>
      </p:sp>
      <p:pic>
        <p:nvPicPr>
          <p:cNvPr id="138" name="Shape 138"/>
          <p:cNvPicPr preferRelativeResize="0"/>
          <p:nvPr/>
        </p:nvPicPr>
        <p:blipFill rotWithShape="1">
          <a:blip r:embed="rId4">
            <a:alphaModFix/>
          </a:blip>
          <a:srcRect t="1276"/>
          <a:stretch/>
        </p:blipFill>
        <p:spPr>
          <a:xfrm>
            <a:off x="4809637" y="715029"/>
            <a:ext cx="3496162" cy="5896808"/>
          </a:xfrm>
          <a:prstGeom prst="rect">
            <a:avLst/>
          </a:prstGeom>
          <a:noFill/>
          <a:ln>
            <a:noFill/>
          </a:ln>
        </p:spPr>
      </p:pic>
      <p:pic>
        <p:nvPicPr>
          <p:cNvPr id="139" name="Shape 139"/>
          <p:cNvPicPr preferRelativeResize="0"/>
          <p:nvPr/>
        </p:nvPicPr>
        <p:blipFill rotWithShape="1">
          <a:blip r:embed="rId5">
            <a:alphaModFix/>
          </a:blip>
          <a:srcRect/>
          <a:stretch/>
        </p:blipFill>
        <p:spPr>
          <a:xfrm>
            <a:off x="194831" y="2874783"/>
            <a:ext cx="4377168" cy="3578858"/>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9646"/>
            <a:ext cx="8964488" cy="1683170"/>
          </a:xfrm>
        </p:spPr>
        <p:txBody>
          <a:bodyPr/>
          <a:lstStyle/>
          <a:p>
            <a:r>
              <a:rPr lang="fr-FR" sz="5400" b="1" dirty="0" smtClean="0"/>
              <a:t>Pourquoi l’activité physique ?</a:t>
            </a:r>
            <a:endParaRPr lang="fr-FR" sz="5400" b="1" dirty="0"/>
          </a:p>
        </p:txBody>
      </p:sp>
      <p:pic>
        <p:nvPicPr>
          <p:cNvPr id="4" name="Shape 114"/>
          <p:cNvPicPr preferRelativeResize="0"/>
          <p:nvPr/>
        </p:nvPicPr>
        <p:blipFill rotWithShape="1">
          <a:blip r:embed="rId2">
            <a:alphaModFix/>
          </a:blip>
          <a:srcRect t="921" b="10354"/>
          <a:stretch/>
        </p:blipFill>
        <p:spPr>
          <a:xfrm>
            <a:off x="6588224" y="908720"/>
            <a:ext cx="1618164" cy="957156"/>
          </a:xfrm>
          <a:prstGeom prst="rect">
            <a:avLst/>
          </a:prstGeom>
          <a:noFill/>
          <a:ln>
            <a:noFill/>
          </a:ln>
        </p:spPr>
      </p:pic>
      <p:sp>
        <p:nvSpPr>
          <p:cNvPr id="8" name="Content Placeholder 2"/>
          <p:cNvSpPr>
            <a:spLocks noGrp="1"/>
          </p:cNvSpPr>
          <p:nvPr>
            <p:ph type="body" idx="1"/>
          </p:nvPr>
        </p:nvSpPr>
        <p:spPr>
          <a:xfrm>
            <a:off x="323528" y="2060848"/>
            <a:ext cx="8226022" cy="4194176"/>
          </a:xfrm>
        </p:spPr>
        <p:txBody>
          <a:bodyPr/>
          <a:lstStyle/>
          <a:p>
            <a:pPr eaLnBrk="1" hangingPunct="1">
              <a:lnSpc>
                <a:spcPct val="80000"/>
              </a:lnSpc>
              <a:buFont typeface="Wingdings 2" charset="0"/>
              <a:buNone/>
            </a:pPr>
            <a:r>
              <a:rPr lang="fr-CA" sz="3600" dirty="0">
                <a:latin typeface="Tw Cen MT" charset="0"/>
                <a:ea typeface="ＭＳ Ｐゴシック" charset="0"/>
                <a:cs typeface="ＭＳ Ｐゴシック" charset="0"/>
              </a:rPr>
              <a:t>L’activité physique soutient</a:t>
            </a:r>
            <a:r>
              <a:rPr lang="fr-CA" sz="3600" dirty="0" smtClean="0">
                <a:latin typeface="Tw Cen MT" charset="0"/>
                <a:ea typeface="ＭＳ Ｐゴシック" charset="0"/>
                <a:cs typeface="ＭＳ Ｐゴシック" charset="0"/>
              </a:rPr>
              <a:t>:</a:t>
            </a:r>
          </a:p>
          <a:p>
            <a:pPr eaLnBrk="1" hangingPunct="1">
              <a:lnSpc>
                <a:spcPct val="80000"/>
              </a:lnSpc>
              <a:buFont typeface="Wingdings 2" charset="0"/>
              <a:buNone/>
            </a:pPr>
            <a:endParaRPr lang="fr-CA" sz="3600" dirty="0">
              <a:latin typeface="Tw Cen MT" charset="0"/>
              <a:ea typeface="ＭＳ Ｐゴシック" charset="0"/>
              <a:cs typeface="ＭＳ Ｐゴシック" charset="0"/>
            </a:endParaRPr>
          </a:p>
          <a:p>
            <a:pPr eaLnBrk="1" hangingPunct="1">
              <a:lnSpc>
                <a:spcPct val="80000"/>
              </a:lnSpc>
            </a:pPr>
            <a:r>
              <a:rPr lang="en-US" sz="3600" dirty="0" err="1">
                <a:latin typeface="Tw Cen MT" charset="0"/>
                <a:ea typeface="ＭＳ Ｐゴシック" charset="0"/>
                <a:cs typeface="ＭＳ Ｐゴシック" charset="0"/>
              </a:rPr>
              <a:t>Volonté</a:t>
            </a:r>
            <a:r>
              <a:rPr lang="en-US" sz="3600" dirty="0">
                <a:latin typeface="Tw Cen MT" charset="0"/>
                <a:ea typeface="ＭＳ Ｐゴシック" charset="0"/>
                <a:cs typeface="ＭＳ Ｐゴシック" charset="0"/>
              </a:rPr>
              <a:t> </a:t>
            </a:r>
            <a:r>
              <a:rPr lang="en-US" sz="3600" dirty="0" err="1">
                <a:latin typeface="Tw Cen MT" charset="0"/>
                <a:ea typeface="ＭＳ Ｐゴシック" charset="0"/>
                <a:cs typeface="ＭＳ Ｐゴシック" charset="0"/>
              </a:rPr>
              <a:t>d’apprendre</a:t>
            </a:r>
            <a:endParaRPr lang="en-US" sz="3600" dirty="0">
              <a:latin typeface="Tw Cen MT" charset="0"/>
              <a:ea typeface="ＭＳ Ｐゴシック" charset="0"/>
              <a:cs typeface="ＭＳ Ｐゴシック" charset="0"/>
            </a:endParaRPr>
          </a:p>
          <a:p>
            <a:pPr eaLnBrk="1" hangingPunct="1">
              <a:lnSpc>
                <a:spcPct val="80000"/>
              </a:lnSpc>
            </a:pPr>
            <a:r>
              <a:rPr lang="en-US" sz="3600" dirty="0" err="1">
                <a:latin typeface="Tw Cen MT" charset="0"/>
                <a:ea typeface="ＭＳ Ｐゴシック" charset="0"/>
                <a:cs typeface="ＭＳ Ｐゴシック" charset="0"/>
              </a:rPr>
              <a:t>Rendement</a:t>
            </a:r>
            <a:r>
              <a:rPr lang="en-US" sz="3600" dirty="0">
                <a:latin typeface="Tw Cen MT" charset="0"/>
                <a:ea typeface="ＭＳ Ｐゴシック" charset="0"/>
                <a:cs typeface="ＭＳ Ｐゴシック" charset="0"/>
              </a:rPr>
              <a:t> </a:t>
            </a:r>
            <a:r>
              <a:rPr lang="en-US" sz="3600" dirty="0" err="1">
                <a:latin typeface="Tw Cen MT" charset="0"/>
                <a:ea typeface="ＭＳ Ｐゴシック" charset="0"/>
                <a:cs typeface="ＭＳ Ｐゴシック" charset="0"/>
              </a:rPr>
              <a:t>scolaire</a:t>
            </a:r>
            <a:endParaRPr lang="en-US" sz="3600" dirty="0">
              <a:latin typeface="Tw Cen MT" charset="0"/>
              <a:ea typeface="ＭＳ Ｐゴシック" charset="0"/>
              <a:cs typeface="ＭＳ Ｐゴシック" charset="0"/>
            </a:endParaRPr>
          </a:p>
          <a:p>
            <a:pPr eaLnBrk="1" hangingPunct="1">
              <a:lnSpc>
                <a:spcPct val="80000"/>
              </a:lnSpc>
            </a:pPr>
            <a:r>
              <a:rPr lang="en-US" sz="3600" dirty="0">
                <a:latin typeface="Tw Cen MT" charset="0"/>
                <a:ea typeface="ＭＳ Ｐゴシック" charset="0"/>
                <a:cs typeface="ＭＳ Ｐゴシック" charset="0"/>
              </a:rPr>
              <a:t>Concentration &amp; </a:t>
            </a:r>
            <a:r>
              <a:rPr lang="en-US" sz="3600" dirty="0" err="1">
                <a:latin typeface="Tw Cen MT" charset="0"/>
                <a:ea typeface="ＭＳ Ｐゴシック" charset="0"/>
                <a:cs typeface="ＭＳ Ｐゴシック" charset="0"/>
              </a:rPr>
              <a:t>mémoire</a:t>
            </a:r>
            <a:endParaRPr lang="en-US" sz="3600" dirty="0">
              <a:latin typeface="Tw Cen MT" charset="0"/>
              <a:ea typeface="ＭＳ Ｐゴシック" charset="0"/>
              <a:cs typeface="ＭＳ Ｐゴシック" charset="0"/>
            </a:endParaRPr>
          </a:p>
          <a:p>
            <a:pPr eaLnBrk="1" hangingPunct="1">
              <a:lnSpc>
                <a:spcPct val="80000"/>
              </a:lnSpc>
            </a:pPr>
            <a:r>
              <a:rPr lang="en-US" sz="3600" dirty="0" err="1">
                <a:latin typeface="Tw Cen MT" charset="0"/>
                <a:ea typeface="ＭＳ Ｐゴシック" charset="0"/>
                <a:cs typeface="ＭＳ Ｐゴシック" charset="0"/>
              </a:rPr>
              <a:t>Assiduité</a:t>
            </a:r>
            <a:r>
              <a:rPr lang="en-US" sz="3600" dirty="0">
                <a:latin typeface="Tw Cen MT" charset="0"/>
                <a:ea typeface="ＭＳ Ｐゴシック" charset="0"/>
                <a:cs typeface="ＭＳ Ｐゴシック" charset="0"/>
              </a:rPr>
              <a:t> &amp; </a:t>
            </a:r>
            <a:r>
              <a:rPr lang="en-US" sz="3600" dirty="0" err="1">
                <a:latin typeface="Tw Cen MT" charset="0"/>
                <a:ea typeface="ＭＳ Ｐゴシック" charset="0"/>
                <a:cs typeface="ＭＳ Ｐゴシック" charset="0"/>
              </a:rPr>
              <a:t>comportement</a:t>
            </a:r>
            <a:endParaRPr lang="en-US" sz="3600" dirty="0">
              <a:latin typeface="Tw Cen MT" charset="0"/>
              <a:ea typeface="ＭＳ Ｐゴシック" charset="0"/>
              <a:cs typeface="ＭＳ Ｐゴシック" charset="0"/>
            </a:endParaRPr>
          </a:p>
          <a:p>
            <a:pPr eaLnBrk="1" hangingPunct="1">
              <a:lnSpc>
                <a:spcPct val="80000"/>
              </a:lnSpc>
            </a:pPr>
            <a:r>
              <a:rPr lang="en-US" sz="3600" dirty="0">
                <a:latin typeface="Tw Cen MT" charset="0"/>
                <a:ea typeface="ＭＳ Ｐゴシック" charset="0"/>
                <a:cs typeface="ＭＳ Ｐゴシック" charset="0"/>
              </a:rPr>
              <a:t>La performance </a:t>
            </a:r>
            <a:r>
              <a:rPr lang="en-US" sz="3600" dirty="0" err="1">
                <a:latin typeface="Tw Cen MT" charset="0"/>
                <a:ea typeface="ＭＳ Ｐゴシック" charset="0"/>
                <a:cs typeface="ＭＳ Ｐゴシック" charset="0"/>
              </a:rPr>
              <a:t>globale</a:t>
            </a:r>
            <a:r>
              <a:rPr lang="en-US" sz="3600" dirty="0">
                <a:latin typeface="Tw Cen MT" charset="0"/>
                <a:ea typeface="ＭＳ Ｐゴシック" charset="0"/>
                <a:cs typeface="ＭＳ Ｐゴシック" charset="0"/>
              </a:rPr>
              <a:t> </a:t>
            </a:r>
            <a:r>
              <a:rPr lang="en-US" sz="3600" dirty="0" err="1">
                <a:latin typeface="Tw Cen MT" charset="0"/>
                <a:ea typeface="ＭＳ Ｐゴシック" charset="0"/>
                <a:cs typeface="ＭＳ Ｐゴシック" charset="0"/>
              </a:rPr>
              <a:t>à</a:t>
            </a:r>
            <a:r>
              <a:rPr lang="en-US" sz="3600" dirty="0">
                <a:latin typeface="Tw Cen MT" charset="0"/>
                <a:ea typeface="ＭＳ Ｐゴシック" charset="0"/>
                <a:cs typeface="ＭＳ Ｐゴシック" charset="0"/>
              </a:rPr>
              <a:t> </a:t>
            </a:r>
            <a:r>
              <a:rPr lang="en-US" sz="3600" dirty="0" err="1">
                <a:latin typeface="Tw Cen MT" charset="0"/>
                <a:ea typeface="ＭＳ Ｐゴシック" charset="0"/>
                <a:cs typeface="ＭＳ Ｐゴシック" charset="0"/>
              </a:rPr>
              <a:t>l’école</a:t>
            </a:r>
            <a:endParaRPr lang="en-US" sz="3600" dirty="0">
              <a:latin typeface="Tw Cen MT" charset="0"/>
              <a:ea typeface="ＭＳ Ｐゴシック" charset="0"/>
              <a:cs typeface="ＭＳ Ｐゴシック" charset="0"/>
            </a:endParaRPr>
          </a:p>
        </p:txBody>
      </p:sp>
      <p:pic>
        <p:nvPicPr>
          <p:cNvPr id="9" name="Picture 6" descr="AHK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5517232"/>
            <a:ext cx="10572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5182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brains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1"/>
          <p:cNvSpPr txBox="1">
            <a:spLocks noChangeArrowheads="1"/>
          </p:cNvSpPr>
          <p:nvPr/>
        </p:nvSpPr>
        <p:spPr bwMode="auto">
          <a:xfrm>
            <a:off x="107950" y="188913"/>
            <a:ext cx="8640763" cy="1076325"/>
          </a:xfrm>
          <a:prstGeom prst="rect">
            <a:avLst/>
          </a:prstGeom>
          <a:solidFill>
            <a:srgbClr val="A5A3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CA" sz="3200" dirty="0"/>
              <a:t>La composition moyenne de cerveaux de 20 élèves exécutant le même </a:t>
            </a:r>
            <a:r>
              <a:rPr lang="fr-CA" sz="3200" dirty="0" smtClean="0"/>
              <a:t>test   </a:t>
            </a:r>
            <a:endParaRPr lang="fr-CA" sz="3200" dirty="0"/>
          </a:p>
        </p:txBody>
      </p:sp>
      <p:sp>
        <p:nvSpPr>
          <p:cNvPr id="54275" name="TextBox 2"/>
          <p:cNvSpPr txBox="1">
            <a:spLocks noChangeArrowheads="1"/>
          </p:cNvSpPr>
          <p:nvPr/>
        </p:nvSpPr>
        <p:spPr bwMode="auto">
          <a:xfrm>
            <a:off x="395288" y="1557338"/>
            <a:ext cx="3600450" cy="646112"/>
          </a:xfrm>
          <a:prstGeom prst="rect">
            <a:avLst/>
          </a:prstGeom>
          <a:solidFill>
            <a:srgbClr val="A5A3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CA" sz="1800"/>
              <a:t>Le cerveau suite à une période tranquille assise</a:t>
            </a:r>
          </a:p>
        </p:txBody>
      </p:sp>
      <p:sp>
        <p:nvSpPr>
          <p:cNvPr id="54276" name="TextBox 4"/>
          <p:cNvSpPr txBox="1">
            <a:spLocks noChangeArrowheads="1"/>
          </p:cNvSpPr>
          <p:nvPr/>
        </p:nvSpPr>
        <p:spPr bwMode="auto">
          <a:xfrm>
            <a:off x="4716463" y="1557338"/>
            <a:ext cx="3816350" cy="646112"/>
          </a:xfrm>
          <a:prstGeom prst="rect">
            <a:avLst/>
          </a:prstGeom>
          <a:solidFill>
            <a:srgbClr val="A5A3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CA" sz="1800"/>
              <a:t>Le cerveau suite à 20 minutes de marche</a:t>
            </a:r>
          </a:p>
        </p:txBody>
      </p:sp>
    </p:spTree>
    <p:extLst>
      <p:ext uri="{BB962C8B-B14F-4D97-AF65-F5344CB8AC3E}">
        <p14:creationId xmlns:p14="http://schemas.microsoft.com/office/powerpoint/2010/main" val="10370248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ummer">
  <a:themeElements>
    <a:clrScheme name="Revolution">
      <a:dk1>
        <a:srgbClr val="000000"/>
      </a:dk1>
      <a:lt1>
        <a:srgbClr val="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663</Words>
  <Application>Microsoft Macintosh PowerPoint</Application>
  <PresentationFormat>On-screen Show (4:3)</PresentationFormat>
  <Paragraphs>111</Paragraphs>
  <Slides>31</Slides>
  <Notes>17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Summer</vt:lpstr>
      <vt:lpstr>Récréation réussie</vt:lpstr>
      <vt:lpstr>Ordre du jour</vt:lpstr>
      <vt:lpstr>BOULE DE NEIGE </vt:lpstr>
      <vt:lpstr>PowerPoint Presentation</vt:lpstr>
      <vt:lpstr>PowerPoint Presentation</vt:lpstr>
      <vt:lpstr>PowerPoint Presentation</vt:lpstr>
      <vt:lpstr>PowerPoint Presentation</vt:lpstr>
      <vt:lpstr>Pourquoi l’activité physique ?</vt:lpstr>
      <vt:lpstr>PowerPoint Presentation</vt:lpstr>
      <vt:lpstr>Temps dans la cours de récréation</vt:lpstr>
      <vt:lpstr>Boite de récréation</vt:lpstr>
      <vt:lpstr>Bons vieux jeux</vt:lpstr>
      <vt:lpstr>PowerPoint Presentation</vt:lpstr>
      <vt:lpstr>Capsules vidéos – jeux de récréation</vt:lpstr>
      <vt:lpstr>PowerPoint Presentation</vt:lpstr>
      <vt:lpstr>Jeux à tracer</vt:lpstr>
      <vt:lpstr>PowerPoint Presentation</vt:lpstr>
      <vt:lpstr>Jeux intérieurs</vt:lpstr>
      <vt:lpstr>PowerPoint Presentation</vt:lpstr>
      <vt:lpstr>MOI JE BOUGE À L’ÉCOLE</vt:lpstr>
      <vt:lpstr>Littératie physique</vt:lpstr>
      <vt:lpstr>Panorama Hills School  </vt:lpstr>
      <vt:lpstr>PowerPoint Presentation</vt:lpstr>
      <vt:lpstr>École À La Découverte</vt:lpstr>
      <vt:lpstr>PowerPoint Presentation</vt:lpstr>
      <vt:lpstr>Jeunes animateurs de cours de récréation</vt:lpstr>
      <vt:lpstr>Jeunes animateurs de récréation</vt:lpstr>
      <vt:lpstr>Plan annuel des récréations</vt:lpstr>
      <vt:lpstr>Qui a gagné???</vt:lpstr>
      <vt:lpstr>ÉVALUATION</vt:lpstr>
      <vt:lpstr> Questions ou commentaires?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Développement des communautés scolaires en santé </dc:title>
  <cp:lastModifiedBy>Renee L Gauvreau</cp:lastModifiedBy>
  <cp:revision>113</cp:revision>
  <dcterms:modified xsi:type="dcterms:W3CDTF">2016-09-15T15:42:39Z</dcterms:modified>
</cp:coreProperties>
</file>