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57" r:id="rId4"/>
    <p:sldId id="261" r:id="rId5"/>
    <p:sldId id="262" r:id="rId6"/>
    <p:sldId id="263" r:id="rId7"/>
    <p:sldId id="258" r:id="rId8"/>
    <p:sldId id="264" r:id="rId9"/>
    <p:sldId id="265" r:id="rId10"/>
    <p:sldId id="266" r:id="rId11"/>
    <p:sldId id="267" r:id="rId12"/>
    <p:sldId id="268" r:id="rId13"/>
    <p:sldId id="269" r:id="rId14"/>
    <p:sldId id="270" r:id="rId15"/>
    <p:sldId id="259" r:id="rId16"/>
    <p:sldId id="271" r:id="rId17"/>
    <p:sldId id="275" r:id="rId18"/>
    <p:sldId id="273" r:id="rId19"/>
    <p:sldId id="284" r:id="rId20"/>
    <p:sldId id="283" r:id="rId21"/>
    <p:sldId id="286" r:id="rId22"/>
    <p:sldId id="281" r:id="rId23"/>
    <p:sldId id="282" r:id="rId24"/>
    <p:sldId id="277" r:id="rId25"/>
    <p:sldId id="274" r:id="rId26"/>
    <p:sldId id="276" r:id="rId27"/>
    <p:sldId id="278" r:id="rId28"/>
    <p:sldId id="279" r:id="rId29"/>
    <p:sldId id="280" r:id="rId30"/>
    <p:sldId id="285" r:id="rId3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72E23FA5-11A2-44DB-9F30-17AEC9D19FCB}">
          <p14:sldIdLst>
            <p14:sldId id="256"/>
            <p14:sldId id="257"/>
            <p14:sldId id="261"/>
            <p14:sldId id="262"/>
            <p14:sldId id="263"/>
            <p14:sldId id="258"/>
            <p14:sldId id="264"/>
            <p14:sldId id="265"/>
            <p14:sldId id="266"/>
            <p14:sldId id="267"/>
            <p14:sldId id="268"/>
            <p14:sldId id="269"/>
            <p14:sldId id="270"/>
            <p14:sldId id="259"/>
            <p14:sldId id="271"/>
            <p14:sldId id="275"/>
          </p14:sldIdLst>
        </p14:section>
        <p14:section name="Section sans titre" id="{4D9F6303-1476-4D51-9C8C-146BAA50CBF2}">
          <p14:sldIdLst>
            <p14:sldId id="273"/>
            <p14:sldId id="284"/>
            <p14:sldId id="283"/>
            <p14:sldId id="286"/>
            <p14:sldId id="281"/>
            <p14:sldId id="282"/>
            <p14:sldId id="277"/>
            <p14:sldId id="274"/>
            <p14:sldId id="276"/>
            <p14:sldId id="278"/>
            <p14:sldId id="279"/>
            <p14:sldId id="280"/>
            <p14:sldId id="28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r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fr-FR" smtClean="0"/>
              <a:t>Modifiez le style du titre</a:t>
            </a:r>
            <a:endParaRPr kumimoji="0" lang="en-US"/>
          </a:p>
        </p:txBody>
      </p:sp>
      <p:sp>
        <p:nvSpPr>
          <p:cNvPr id="3" name="Sous-titr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fr-FR" smtClean="0"/>
              <a:t>Modifiez le style des sous-titres du masque</a:t>
            </a:r>
            <a:endParaRPr kumimoji="0" lang="en-US"/>
          </a:p>
        </p:txBody>
      </p:sp>
      <p:sp>
        <p:nvSpPr>
          <p:cNvPr id="4" name="Espace réservé de la date 3"/>
          <p:cNvSpPr>
            <a:spLocks noGrp="1"/>
          </p:cNvSpPr>
          <p:nvPr>
            <p:ph type="dt" sz="half" idx="10"/>
          </p:nvPr>
        </p:nvSpPr>
        <p:spPr/>
        <p:txBody>
          <a:bodyPr/>
          <a:lstStyle/>
          <a:p>
            <a:fld id="{1C541905-C0C0-453D-B427-B03BFBB2C6CB}" type="datetimeFigureOut">
              <a:rPr lang="fr-CA" smtClean="0"/>
              <a:t>2014-02-03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CEE85604-1B9D-4A36-91EB-CF1485CB04E4}" type="slidenum">
              <a:rPr lang="fr-CA" smtClean="0"/>
              <a:t>‹N°›</a:t>
            </a:fld>
            <a:endParaRPr lang="fr-CA"/>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1C541905-C0C0-453D-B427-B03BFBB2C6CB}" type="datetimeFigureOut">
              <a:rPr lang="fr-CA" smtClean="0"/>
              <a:t>2014-02-03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CEE85604-1B9D-4A36-91EB-CF1485CB04E4}" type="slidenum">
              <a:rPr lang="fr-CA" smtClean="0"/>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re vertical 1"/>
          <p:cNvSpPr>
            <a:spLocks noGrp="1"/>
          </p:cNvSpPr>
          <p:nvPr>
            <p:ph type="title" orient="vert"/>
          </p:nvPr>
        </p:nvSpPr>
        <p:spPr>
          <a:xfrm>
            <a:off x="6781800" y="274640"/>
            <a:ext cx="1905000" cy="5851525"/>
          </a:xfrm>
        </p:spPr>
        <p:txBody>
          <a:bodyPr vert="eaVert"/>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304800"/>
            <a:ext cx="6019800" cy="5851525"/>
          </a:xfrm>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1C541905-C0C0-453D-B427-B03BFBB2C6CB}" type="datetimeFigureOut">
              <a:rPr lang="fr-CA" smtClean="0"/>
              <a:t>2014-02-03</a:t>
            </a:fld>
            <a:endParaRPr lang="fr-CA"/>
          </a:p>
        </p:txBody>
      </p:sp>
      <p:sp>
        <p:nvSpPr>
          <p:cNvPr id="5" name="Espace réservé du pied de page 4"/>
          <p:cNvSpPr>
            <a:spLocks noGrp="1"/>
          </p:cNvSpPr>
          <p:nvPr>
            <p:ph type="ftr" sz="quarter" idx="11"/>
          </p:nvPr>
        </p:nvSpPr>
        <p:spPr>
          <a:xfrm>
            <a:off x="2640597" y="6377459"/>
            <a:ext cx="3836404" cy="365125"/>
          </a:xfrm>
        </p:spPr>
        <p:txBody>
          <a:bodyPr/>
          <a:lstStyle/>
          <a:p>
            <a:endParaRPr lang="fr-CA"/>
          </a:p>
        </p:txBody>
      </p:sp>
      <p:sp>
        <p:nvSpPr>
          <p:cNvPr id="6" name="Espace réservé du numéro de diapositive 5"/>
          <p:cNvSpPr>
            <a:spLocks noGrp="1"/>
          </p:cNvSpPr>
          <p:nvPr>
            <p:ph type="sldNum" sz="quarter" idx="12"/>
          </p:nvPr>
        </p:nvSpPr>
        <p:spPr/>
        <p:txBody>
          <a:bodyPr/>
          <a:lstStyle/>
          <a:p>
            <a:fld id="{CEE85604-1B9D-4A36-91EB-CF1485CB04E4}" type="slidenum">
              <a:rPr lang="fr-CA" smtClean="0"/>
              <a:t>‹N°›</a:t>
            </a:fld>
            <a:endParaRPr lang="fr-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CA"/>
          </a:p>
        </p:txBody>
      </p:sp>
      <p:sp>
        <p:nvSpPr>
          <p:cNvPr id="4" name="Espace réservé de la date 3"/>
          <p:cNvSpPr>
            <a:spLocks noGrp="1"/>
          </p:cNvSpPr>
          <p:nvPr>
            <p:ph type="dt" sz="half" idx="10"/>
          </p:nvPr>
        </p:nvSpPr>
        <p:spPr/>
        <p:txBody>
          <a:bodyPr/>
          <a:lstStyle/>
          <a:p>
            <a:fld id="{1C541905-C0C0-453D-B427-B03BFBB2C6CB}" type="datetimeFigureOut">
              <a:rPr lang="fr-CA" smtClean="0"/>
              <a:t>2014-02-03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CEE85604-1B9D-4A36-91EB-CF1485CB04E4}" type="slidenum">
              <a:rPr lang="fr-CA" smtClean="0"/>
              <a:t>‹N°›</a:t>
            </a:fld>
            <a:endParaRPr lang="fr-CA"/>
          </a:p>
        </p:txBody>
      </p:sp>
    </p:spTree>
    <p:extLst>
      <p:ext uri="{BB962C8B-B14F-4D97-AF65-F5344CB8AC3E}">
        <p14:creationId xmlns:p14="http://schemas.microsoft.com/office/powerpoint/2010/main" val="2977260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1C541905-C0C0-453D-B427-B03BFBB2C6CB}" type="datetimeFigureOut">
              <a:rPr lang="fr-CA" smtClean="0"/>
              <a:t>2014-02-03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CEE85604-1B9D-4A36-91EB-CF1485CB04E4}" type="slidenum">
              <a:rPr lang="fr-CA" smtClean="0"/>
              <a:t>‹N°›</a:t>
            </a:fld>
            <a:endParaRPr lang="fr-CA"/>
          </a:p>
        </p:txBody>
      </p:sp>
    </p:spTree>
    <p:extLst>
      <p:ext uri="{BB962C8B-B14F-4D97-AF65-F5344CB8AC3E}">
        <p14:creationId xmlns:p14="http://schemas.microsoft.com/office/powerpoint/2010/main" val="1347665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1C541905-C0C0-453D-B427-B03BFBB2C6CB}" type="datetimeFigureOut">
              <a:rPr lang="fr-CA" smtClean="0"/>
              <a:t>2014-02-03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CEE85604-1B9D-4A36-91EB-CF1485CB04E4}" type="slidenum">
              <a:rPr lang="fr-CA" smtClean="0"/>
              <a:t>‹N°›</a:t>
            </a:fld>
            <a:endParaRPr lang="fr-CA"/>
          </a:p>
        </p:txBody>
      </p:sp>
    </p:spTree>
    <p:extLst>
      <p:ext uri="{BB962C8B-B14F-4D97-AF65-F5344CB8AC3E}">
        <p14:creationId xmlns:p14="http://schemas.microsoft.com/office/powerpoint/2010/main" val="543686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4"/>
          <p:cNvSpPr>
            <a:spLocks noGrp="1"/>
          </p:cNvSpPr>
          <p:nvPr>
            <p:ph type="dt" sz="half" idx="10"/>
          </p:nvPr>
        </p:nvSpPr>
        <p:spPr/>
        <p:txBody>
          <a:bodyPr/>
          <a:lstStyle/>
          <a:p>
            <a:fld id="{1C541905-C0C0-453D-B427-B03BFBB2C6CB}" type="datetimeFigureOut">
              <a:rPr lang="fr-CA" smtClean="0"/>
              <a:t>2014-02-03</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CEE85604-1B9D-4A36-91EB-CF1485CB04E4}" type="slidenum">
              <a:rPr lang="fr-CA" smtClean="0"/>
              <a:t>‹N°›</a:t>
            </a:fld>
            <a:endParaRPr lang="fr-CA"/>
          </a:p>
        </p:txBody>
      </p:sp>
    </p:spTree>
    <p:extLst>
      <p:ext uri="{BB962C8B-B14F-4D97-AF65-F5344CB8AC3E}">
        <p14:creationId xmlns:p14="http://schemas.microsoft.com/office/powerpoint/2010/main" val="2425862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6"/>
          <p:cNvSpPr>
            <a:spLocks noGrp="1"/>
          </p:cNvSpPr>
          <p:nvPr>
            <p:ph type="dt" sz="half" idx="10"/>
          </p:nvPr>
        </p:nvSpPr>
        <p:spPr/>
        <p:txBody>
          <a:bodyPr/>
          <a:lstStyle/>
          <a:p>
            <a:fld id="{1C541905-C0C0-453D-B427-B03BFBB2C6CB}" type="datetimeFigureOut">
              <a:rPr lang="fr-CA" smtClean="0"/>
              <a:t>2014-02-03</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CEE85604-1B9D-4A36-91EB-CF1485CB04E4}" type="slidenum">
              <a:rPr lang="fr-CA" smtClean="0"/>
              <a:t>‹N°›</a:t>
            </a:fld>
            <a:endParaRPr lang="fr-CA"/>
          </a:p>
        </p:txBody>
      </p:sp>
    </p:spTree>
    <p:extLst>
      <p:ext uri="{BB962C8B-B14F-4D97-AF65-F5344CB8AC3E}">
        <p14:creationId xmlns:p14="http://schemas.microsoft.com/office/powerpoint/2010/main" val="21026034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e la date 2"/>
          <p:cNvSpPr>
            <a:spLocks noGrp="1"/>
          </p:cNvSpPr>
          <p:nvPr>
            <p:ph type="dt" sz="half" idx="10"/>
          </p:nvPr>
        </p:nvSpPr>
        <p:spPr/>
        <p:txBody>
          <a:bodyPr/>
          <a:lstStyle/>
          <a:p>
            <a:fld id="{1C541905-C0C0-453D-B427-B03BFBB2C6CB}" type="datetimeFigureOut">
              <a:rPr lang="fr-CA" smtClean="0"/>
              <a:t>2014-02-03</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CEE85604-1B9D-4A36-91EB-CF1485CB04E4}" type="slidenum">
              <a:rPr lang="fr-CA" smtClean="0"/>
              <a:t>‹N°›</a:t>
            </a:fld>
            <a:endParaRPr lang="fr-CA"/>
          </a:p>
        </p:txBody>
      </p:sp>
    </p:spTree>
    <p:extLst>
      <p:ext uri="{BB962C8B-B14F-4D97-AF65-F5344CB8AC3E}">
        <p14:creationId xmlns:p14="http://schemas.microsoft.com/office/powerpoint/2010/main" val="36121295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C541905-C0C0-453D-B427-B03BFBB2C6CB}" type="datetimeFigureOut">
              <a:rPr lang="fr-CA" smtClean="0"/>
              <a:t>2014-02-03</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CEE85604-1B9D-4A36-91EB-CF1485CB04E4}" type="slidenum">
              <a:rPr lang="fr-CA" smtClean="0"/>
              <a:t>‹N°›</a:t>
            </a:fld>
            <a:endParaRPr lang="fr-CA"/>
          </a:p>
        </p:txBody>
      </p:sp>
    </p:spTree>
    <p:extLst>
      <p:ext uri="{BB962C8B-B14F-4D97-AF65-F5344CB8AC3E}">
        <p14:creationId xmlns:p14="http://schemas.microsoft.com/office/powerpoint/2010/main" val="18850398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C541905-C0C0-453D-B427-B03BFBB2C6CB}" type="datetimeFigureOut">
              <a:rPr lang="fr-CA" smtClean="0"/>
              <a:t>2014-02-03</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CEE85604-1B9D-4A36-91EB-CF1485CB04E4}" type="slidenum">
              <a:rPr lang="fr-CA" smtClean="0"/>
              <a:t>‹N°›</a:t>
            </a:fld>
            <a:endParaRPr lang="fr-CA"/>
          </a:p>
        </p:txBody>
      </p:sp>
    </p:spTree>
    <p:extLst>
      <p:ext uri="{BB962C8B-B14F-4D97-AF65-F5344CB8AC3E}">
        <p14:creationId xmlns:p14="http://schemas.microsoft.com/office/powerpoint/2010/main" val="3816347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155448"/>
            <a:ext cx="8229600" cy="1252728"/>
          </a:xfrm>
        </p:spPr>
        <p:txBody>
          <a:bodyPr/>
          <a:lstStyle>
            <a:extLst/>
          </a:lstStyle>
          <a:p>
            <a:r>
              <a:rPr kumimoji="0" lang="fr-FR" smtClean="0"/>
              <a:t>Modifiez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1C541905-C0C0-453D-B427-B03BFBB2C6CB}" type="datetimeFigureOut">
              <a:rPr lang="fr-CA" smtClean="0"/>
              <a:t>2014-02-03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CEE85604-1B9D-4A36-91EB-CF1485CB04E4}" type="slidenum">
              <a:rPr lang="fr-CA" smtClean="0"/>
              <a:t>‹N°›</a:t>
            </a:fld>
            <a:endParaRPr lang="fr-C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C541905-C0C0-453D-B427-B03BFBB2C6CB}" type="datetimeFigureOut">
              <a:rPr lang="fr-CA" smtClean="0"/>
              <a:t>2014-02-03</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CEE85604-1B9D-4A36-91EB-CF1485CB04E4}" type="slidenum">
              <a:rPr lang="fr-CA" smtClean="0"/>
              <a:t>‹N°›</a:t>
            </a:fld>
            <a:endParaRPr lang="fr-CA"/>
          </a:p>
        </p:txBody>
      </p:sp>
    </p:spTree>
    <p:extLst>
      <p:ext uri="{BB962C8B-B14F-4D97-AF65-F5344CB8AC3E}">
        <p14:creationId xmlns:p14="http://schemas.microsoft.com/office/powerpoint/2010/main" val="26971818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1C541905-C0C0-453D-B427-B03BFBB2C6CB}" type="datetimeFigureOut">
              <a:rPr lang="fr-CA" smtClean="0"/>
              <a:t>2014-02-03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CEE85604-1B9D-4A36-91EB-CF1485CB04E4}" type="slidenum">
              <a:rPr lang="fr-CA" smtClean="0"/>
              <a:t>‹N°›</a:t>
            </a:fld>
            <a:endParaRPr lang="fr-CA"/>
          </a:p>
        </p:txBody>
      </p:sp>
    </p:spTree>
    <p:extLst>
      <p:ext uri="{BB962C8B-B14F-4D97-AF65-F5344CB8AC3E}">
        <p14:creationId xmlns:p14="http://schemas.microsoft.com/office/powerpoint/2010/main" val="9369673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1C541905-C0C0-453D-B427-B03BFBB2C6CB}" type="datetimeFigureOut">
              <a:rPr lang="fr-CA" smtClean="0"/>
              <a:t>2014-02-03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CEE85604-1B9D-4A36-91EB-CF1485CB04E4}" type="slidenum">
              <a:rPr lang="fr-CA" smtClean="0"/>
              <a:t>‹N°›</a:t>
            </a:fld>
            <a:endParaRPr lang="fr-CA"/>
          </a:p>
        </p:txBody>
      </p:sp>
    </p:spTree>
    <p:extLst>
      <p:ext uri="{BB962C8B-B14F-4D97-AF65-F5344CB8AC3E}">
        <p14:creationId xmlns:p14="http://schemas.microsoft.com/office/powerpoint/2010/main" val="70409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r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p>
            <a:fld id="{1C541905-C0C0-453D-B427-B03BFBB2C6CB}" type="datetimeFigureOut">
              <a:rPr lang="fr-CA" smtClean="0"/>
              <a:t>2014-02-03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CEE85604-1B9D-4A36-91EB-CF1485CB04E4}" type="slidenum">
              <a:rPr lang="fr-CA" smtClean="0"/>
              <a:t>‹N°›</a:t>
            </a:fld>
            <a:endParaRPr lang="fr-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Modifiez le style du titre</a:t>
            </a:r>
            <a:endParaRPr kumimoji="0" lang="en-US"/>
          </a:p>
        </p:txBody>
      </p:sp>
      <p:sp>
        <p:nvSpPr>
          <p:cNvPr id="3" name="Espace réservé du contenu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1C541905-C0C0-453D-B427-B03BFBB2C6CB}" type="datetimeFigureOut">
              <a:rPr lang="fr-CA" smtClean="0"/>
              <a:t>2014-02-03</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CEE85604-1B9D-4A36-91EB-CF1485CB04E4}" type="slidenum">
              <a:rPr lang="fr-CA" smtClean="0"/>
              <a:t>‹N°›</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fr-FR" smtClean="0"/>
              <a:t>Modifiez les styles du texte du masque</a:t>
            </a:r>
          </a:p>
        </p:txBody>
      </p:sp>
      <p:sp>
        <p:nvSpPr>
          <p:cNvPr id="4" name="Espace réservé du contenu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u texte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fr-FR" smtClean="0"/>
              <a:t>Modifiez les styles du texte du masque</a:t>
            </a:r>
          </a:p>
        </p:txBody>
      </p:sp>
      <p:sp>
        <p:nvSpPr>
          <p:cNvPr id="6" name="Espace réservé du contenu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1C541905-C0C0-453D-B427-B03BFBB2C6CB}" type="datetimeFigureOut">
              <a:rPr lang="fr-CA" smtClean="0"/>
              <a:t>2014-02-03</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CEE85604-1B9D-4A36-91EB-CF1485CB04E4}" type="slidenum">
              <a:rPr lang="fr-CA" smtClean="0"/>
              <a:t>‹N°›</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p>
            <a:fld id="{1C541905-C0C0-453D-B427-B03BFBB2C6CB}" type="datetimeFigureOut">
              <a:rPr lang="fr-CA" smtClean="0"/>
              <a:t>2014-02-03</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CEE85604-1B9D-4A36-91EB-CF1485CB04E4}" type="slidenum">
              <a:rPr lang="fr-CA" smtClean="0"/>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C541905-C0C0-453D-B427-B03BFBB2C6CB}" type="datetimeFigureOut">
              <a:rPr lang="fr-CA" smtClean="0"/>
              <a:t>2014-02-03</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CEE85604-1B9D-4A36-91EB-CF1485CB04E4}" type="slidenum">
              <a:rPr lang="fr-CA" smtClean="0"/>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fr-FR" smtClean="0"/>
              <a:t>Modifiez le style du titre</a:t>
            </a:r>
            <a:endParaRPr kumimoji="0" lang="en-US"/>
          </a:p>
        </p:txBody>
      </p:sp>
      <p:sp>
        <p:nvSpPr>
          <p:cNvPr id="3" name="Espace réservé du contenu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texte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fr-FR" smtClean="0"/>
              <a:t>Modifiez les styles du texte du masque</a:t>
            </a:r>
          </a:p>
        </p:txBody>
      </p:sp>
      <p:sp>
        <p:nvSpPr>
          <p:cNvPr id="5" name="Espace réservé de la date 4"/>
          <p:cNvSpPr>
            <a:spLocks noGrp="1"/>
          </p:cNvSpPr>
          <p:nvPr>
            <p:ph type="dt" sz="half" idx="10"/>
          </p:nvPr>
        </p:nvSpPr>
        <p:spPr/>
        <p:txBody>
          <a:bodyPr/>
          <a:lstStyle/>
          <a:p>
            <a:fld id="{1C541905-C0C0-453D-B427-B03BFBB2C6CB}" type="datetimeFigureOut">
              <a:rPr lang="fr-CA" smtClean="0"/>
              <a:t>2014-02-03</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CEE85604-1B9D-4A36-91EB-CF1485CB04E4}" type="slidenum">
              <a:rPr lang="fr-CA" smtClean="0"/>
              <a:t>‹N°›</a:t>
            </a:fld>
            <a:endParaRPr lang="fr-CA"/>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fr-FR" smtClean="0"/>
              <a:t>Modifiez le style du titre</a:t>
            </a:r>
            <a:endParaRPr kumimoji="0" lang="en-US"/>
          </a:p>
        </p:txBody>
      </p:sp>
      <p:sp>
        <p:nvSpPr>
          <p:cNvPr id="3" name="Espace réservé pour une image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fr-FR" smtClean="0"/>
              <a:t>Modifiez les styles du texte du masque</a:t>
            </a:r>
          </a:p>
        </p:txBody>
      </p:sp>
      <p:sp>
        <p:nvSpPr>
          <p:cNvPr id="5" name="Espace réservé de la date 4"/>
          <p:cNvSpPr>
            <a:spLocks noGrp="1"/>
          </p:cNvSpPr>
          <p:nvPr>
            <p:ph type="dt" sz="half" idx="10"/>
          </p:nvPr>
        </p:nvSpPr>
        <p:spPr>
          <a:xfrm>
            <a:off x="164592" y="1170432"/>
            <a:ext cx="2523744" cy="201168"/>
          </a:xfrm>
        </p:spPr>
        <p:txBody>
          <a:bodyPr/>
          <a:lstStyle/>
          <a:p>
            <a:fld id="{1C541905-C0C0-453D-B427-B03BFBB2C6CB}" type="datetimeFigureOut">
              <a:rPr lang="fr-CA" smtClean="0"/>
              <a:t>2014-02-03</a:t>
            </a:fld>
            <a:endParaRPr lang="fr-CA"/>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Espace réservé du pied de page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fr-CA"/>
          </a:p>
        </p:txBody>
      </p:sp>
      <p:sp>
        <p:nvSpPr>
          <p:cNvPr id="7" name="Espace réservé du numéro de diapositive 6"/>
          <p:cNvSpPr>
            <a:spLocks noGrp="1"/>
          </p:cNvSpPr>
          <p:nvPr>
            <p:ph type="sldNum" sz="quarter" idx="12"/>
          </p:nvPr>
        </p:nvSpPr>
        <p:spPr>
          <a:xfrm>
            <a:off x="8339328" y="1170432"/>
            <a:ext cx="733864" cy="201168"/>
          </a:xfrm>
        </p:spPr>
        <p:txBody>
          <a:bodyPr/>
          <a:lstStyle/>
          <a:p>
            <a:fld id="{CEE85604-1B9D-4A36-91EB-CF1485CB04E4}" type="slidenum">
              <a:rPr lang="fr-CA" smtClean="0"/>
              <a:t>‹N°›</a:t>
            </a:fld>
            <a:endParaRPr lang="fr-CA"/>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Espace réservé du titre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4" name="Espace réservé de la date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1C541905-C0C0-453D-B427-B03BFBB2C6CB}" type="datetimeFigureOut">
              <a:rPr lang="fr-CA" smtClean="0"/>
              <a:t>2014-02-03</a:t>
            </a:fld>
            <a:endParaRPr lang="fr-CA"/>
          </a:p>
        </p:txBody>
      </p:sp>
      <p:sp>
        <p:nvSpPr>
          <p:cNvPr id="5" name="Espace réservé du pied de page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fr-CA"/>
          </a:p>
        </p:txBody>
      </p:sp>
      <p:sp>
        <p:nvSpPr>
          <p:cNvPr id="6" name="Espace réservé du numéro de diapositive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CEE85604-1B9D-4A36-91EB-CF1485CB04E4}" type="slidenum">
              <a:rPr lang="fr-CA" smtClean="0"/>
              <a:t>‹N°›</a:t>
            </a:fld>
            <a:endParaRPr lang="fr-C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CA"/>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541905-C0C0-453D-B427-B03BFBB2C6CB}" type="datetimeFigureOut">
              <a:rPr lang="fr-CA" smtClean="0"/>
              <a:t>2014-02-03</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E85604-1B9D-4A36-91EB-CF1485CB04E4}" type="slidenum">
              <a:rPr lang="fr-CA" smtClean="0"/>
              <a:t>‹N°›</a:t>
            </a:fld>
            <a:endParaRPr lang="fr-CA"/>
          </a:p>
        </p:txBody>
      </p:sp>
    </p:spTree>
    <p:extLst>
      <p:ext uri="{BB962C8B-B14F-4D97-AF65-F5344CB8AC3E}">
        <p14:creationId xmlns:p14="http://schemas.microsoft.com/office/powerpoint/2010/main" val="28024125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11.png"/><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s>
</file>

<file path=ppt/slides/_rels/slide12.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image" Target="../media/image13.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12.png"/><Relationship Id="rId5" Type="http://schemas.openxmlformats.org/officeDocument/2006/relationships/slideLayout" Target="../slideLayouts/slideLayout4.xml"/><Relationship Id="rId4" Type="http://schemas.openxmlformats.org/officeDocument/2006/relationships/tags" Target="../tags/tag36.xml"/></Relationships>
</file>

<file path=ppt/slides/_rels/slide13.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14.png"/><Relationship Id="rId4"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4.xml"/><Relationship Id="rId1" Type="http://schemas.openxmlformats.org/officeDocument/2006/relationships/tags" Target="../tags/tag4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6.xml"/><Relationship Id="rId1" Type="http://schemas.openxmlformats.org/officeDocument/2006/relationships/tags" Target="../tags/tag4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8.xml"/><Relationship Id="rId1" Type="http://schemas.openxmlformats.org/officeDocument/2006/relationships/tags" Target="../tags/tag47.xml"/></Relationships>
</file>

<file path=ppt/slides/_rels/slide18.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image" Target="../media/image15.png"/><Relationship Id="rId4"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image" Target="../media/image16.png"/><Relationship Id="rId4"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3.png"/><Relationship Id="rId4"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56.xml"/><Relationship Id="rId1" Type="http://schemas.openxmlformats.org/officeDocument/2006/relationships/tags" Target="../tags/tag55.xml"/></Relationships>
</file>

<file path=ppt/slides/_rels/slide21.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image" Target="../media/image17.png"/><Relationship Id="rId4"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image" Target="../media/image18.png"/><Relationship Id="rId4"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6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65.xml"/><Relationship Id="rId1" Type="http://schemas.openxmlformats.org/officeDocument/2006/relationships/tags" Target="../tags/tag64.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66.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67.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ags" Target="../tags/tag68.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tags" Target="../tags/tag69.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1.xml"/><Relationship Id="rId1" Type="http://schemas.openxmlformats.org/officeDocument/2006/relationships/tags" Target="../tags/tag70.xml"/><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4.png"/><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5.png"/><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7.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6.png"/><Relationship Id="rId5" Type="http://schemas.openxmlformats.org/officeDocument/2006/relationships/slideLayout" Target="../slideLayouts/slideLayout2.xml"/><Relationship Id="rId4" Type="http://schemas.openxmlformats.org/officeDocument/2006/relationships/tags" Target="../tags/tag16.xml"/></Relationships>
</file>

<file path=ppt/slides/_rels/slide6.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8.png"/><Relationship Id="rId4"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9.png"/><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s>
</file>

<file path=ppt/slides/_rels/slide9.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10.png"/><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p:txBody>
          <a:bodyPr>
            <a:normAutofit/>
          </a:bodyPr>
          <a:lstStyle/>
          <a:p>
            <a:r>
              <a:rPr lang="fr-CA" dirty="0"/>
              <a:t>Les outils technologiques que les ados </a:t>
            </a:r>
            <a:r>
              <a:rPr lang="fr-CA" dirty="0" smtClean="0"/>
              <a:t>utilisent – Powerpoint</a:t>
            </a:r>
            <a:endParaRPr lang="fr-CA" dirty="0"/>
          </a:p>
        </p:txBody>
      </p:sp>
      <p:sp>
        <p:nvSpPr>
          <p:cNvPr id="3" name="Sous-titre 2"/>
          <p:cNvSpPr>
            <a:spLocks noGrp="1"/>
          </p:cNvSpPr>
          <p:nvPr>
            <p:ph type="subTitle" idx="1"/>
            <p:custDataLst>
              <p:tags r:id="rId2"/>
            </p:custDataLst>
          </p:nvPr>
        </p:nvSpPr>
        <p:spPr/>
        <p:txBody>
          <a:bodyPr/>
          <a:lstStyle/>
          <a:p>
            <a:r>
              <a:rPr lang="fr-CA" dirty="0" smtClean="0"/>
              <a:t>Réseau Entre aides 2014: Session du 6 février</a:t>
            </a:r>
            <a:endParaRPr lang="fr-CA" dirty="0"/>
          </a:p>
        </p:txBody>
      </p:sp>
      <p:pic>
        <p:nvPicPr>
          <p:cNvPr id="1026" name="Picture 2"/>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2411760" y="5317721"/>
            <a:ext cx="4141025" cy="1398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20376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smtClean="0"/>
              <a:t>Choisir un format</a:t>
            </a:r>
            <a:endParaRPr lang="fr-CA" dirty="0"/>
          </a:p>
        </p:txBody>
      </p:sp>
      <p:sp>
        <p:nvSpPr>
          <p:cNvPr id="3" name="Espace réservé du contenu 2"/>
          <p:cNvSpPr>
            <a:spLocks noGrp="1"/>
          </p:cNvSpPr>
          <p:nvPr>
            <p:ph idx="1"/>
            <p:custDataLst>
              <p:tags r:id="rId2"/>
            </p:custDataLst>
          </p:nvPr>
        </p:nvSpPr>
        <p:spPr/>
        <p:txBody>
          <a:bodyPr/>
          <a:lstStyle/>
          <a:p>
            <a:r>
              <a:rPr lang="fr-CA" dirty="0" smtClean="0"/>
              <a:t>Dans l’onglet « Création » on peut choisir un format et des couleurs prédéterminés.</a:t>
            </a:r>
          </a:p>
          <a:p>
            <a:endParaRPr lang="fr-CA" dirty="0" smtClean="0"/>
          </a:p>
          <a:p>
            <a:r>
              <a:rPr lang="fr-CA" dirty="0" smtClean="0"/>
              <a:t>Encouragez un choix simpliste!</a:t>
            </a:r>
          </a:p>
          <a:p>
            <a:endParaRPr lang="fr-CA" dirty="0"/>
          </a:p>
          <a:p>
            <a:endParaRPr lang="fr-CA" dirty="0"/>
          </a:p>
        </p:txBody>
      </p:sp>
      <p:pic>
        <p:nvPicPr>
          <p:cNvPr id="10242" name="Picture 2"/>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107504" y="4213264"/>
            <a:ext cx="25219440" cy="2644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63047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fontScale="90000"/>
          </a:bodyPr>
          <a:lstStyle/>
          <a:p>
            <a:r>
              <a:rPr lang="fr-CA" dirty="0" smtClean="0"/>
              <a:t>Découper son information en diapo</a:t>
            </a:r>
            <a:endParaRPr lang="fr-CA" dirty="0"/>
          </a:p>
        </p:txBody>
      </p:sp>
      <p:sp>
        <p:nvSpPr>
          <p:cNvPr id="3" name="Espace réservé du contenu 2"/>
          <p:cNvSpPr>
            <a:spLocks noGrp="1"/>
          </p:cNvSpPr>
          <p:nvPr>
            <p:ph idx="1"/>
            <p:custDataLst>
              <p:tags r:id="rId2"/>
            </p:custDataLst>
          </p:nvPr>
        </p:nvSpPr>
        <p:spPr/>
        <p:txBody>
          <a:bodyPr/>
          <a:lstStyle/>
          <a:p>
            <a:r>
              <a:rPr lang="fr-CA" dirty="0" smtClean="0"/>
              <a:t>Vous devriez encourager l’élève à trouver les points pertinents de leur présentation afin d’en avoir 1 ou 2 maximum par diapositive.</a:t>
            </a:r>
            <a:endParaRPr lang="fr-CA" dirty="0"/>
          </a:p>
        </p:txBody>
      </p:sp>
    </p:spTree>
    <p:extLst>
      <p:ext uri="{BB962C8B-B14F-4D97-AF65-F5344CB8AC3E}">
        <p14:creationId xmlns:p14="http://schemas.microsoft.com/office/powerpoint/2010/main" val="3372031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fontScale="90000"/>
          </a:bodyPr>
          <a:lstStyle/>
          <a:p>
            <a:r>
              <a:rPr lang="fr-CA" dirty="0" smtClean="0"/>
              <a:t>Trouvez un soutien visuel à la diapo</a:t>
            </a:r>
            <a:endParaRPr lang="fr-CA" dirty="0"/>
          </a:p>
        </p:txBody>
      </p:sp>
      <p:sp>
        <p:nvSpPr>
          <p:cNvPr id="3" name="Espace réservé du contenu 2"/>
          <p:cNvSpPr>
            <a:spLocks noGrp="1"/>
          </p:cNvSpPr>
          <p:nvPr>
            <p:ph sz="half" idx="1"/>
            <p:custDataLst>
              <p:tags r:id="rId2"/>
            </p:custDataLst>
          </p:nvPr>
        </p:nvSpPr>
        <p:spPr/>
        <p:txBody>
          <a:bodyPr/>
          <a:lstStyle/>
          <a:p>
            <a:r>
              <a:rPr lang="fr-CA" dirty="0" smtClean="0"/>
              <a:t>Choix de graphique, d’image, de vidéos, etc.</a:t>
            </a:r>
          </a:p>
          <a:p>
            <a:endParaRPr lang="fr-CA" dirty="0"/>
          </a:p>
          <a:p>
            <a:r>
              <a:rPr lang="fr-CA" dirty="0" smtClean="0"/>
              <a:t>L’onglet « Insertion » sera utile.</a:t>
            </a:r>
            <a:endParaRPr lang="fr-CA" dirty="0"/>
          </a:p>
        </p:txBody>
      </p:sp>
      <p:pic>
        <p:nvPicPr>
          <p:cNvPr id="11266" name="Picture 2"/>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0" y="5301208"/>
            <a:ext cx="9829800"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4788024" y="1700808"/>
            <a:ext cx="3888432" cy="3607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52990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smtClean="0"/>
              <a:t>Démonstration d’intégration</a:t>
            </a:r>
            <a:endParaRPr lang="fr-CA" dirty="0"/>
          </a:p>
        </p:txBody>
      </p:sp>
      <p:sp>
        <p:nvSpPr>
          <p:cNvPr id="4" name="Espace réservé du contenu 3"/>
          <p:cNvSpPr>
            <a:spLocks noGrp="1"/>
          </p:cNvSpPr>
          <p:nvPr>
            <p:ph sz="half" idx="2"/>
            <p:custDataLst>
              <p:tags r:id="rId2"/>
            </p:custDataLst>
          </p:nvPr>
        </p:nvSpPr>
        <p:spPr/>
        <p:txBody>
          <a:bodyPr/>
          <a:lstStyle/>
          <a:p>
            <a:endParaRPr lang="fr-CA"/>
          </a:p>
        </p:txBody>
      </p:sp>
      <p:sp>
        <p:nvSpPr>
          <p:cNvPr id="10" name="Espace réservé du contenu 9"/>
          <p:cNvSpPr>
            <a:spLocks noGrp="1"/>
          </p:cNvSpPr>
          <p:nvPr>
            <p:ph sz="half" idx="1"/>
            <p:custDataLst>
              <p:tags r:id="rId3"/>
            </p:custDataLst>
          </p:nvPr>
        </p:nvSpPr>
        <p:spPr/>
        <p:txBody>
          <a:bodyPr/>
          <a:lstStyle/>
          <a:p>
            <a:endParaRPr lang="fr-CA"/>
          </a:p>
        </p:txBody>
      </p:sp>
    </p:spTree>
    <p:extLst>
      <p:ext uri="{BB962C8B-B14F-4D97-AF65-F5344CB8AC3E}">
        <p14:creationId xmlns:p14="http://schemas.microsoft.com/office/powerpoint/2010/main" val="18057749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smtClean="0"/>
              <a:t>Erreurs communes</a:t>
            </a:r>
            <a:endParaRPr lang="fr-CA" dirty="0"/>
          </a:p>
        </p:txBody>
      </p:sp>
      <p:sp>
        <p:nvSpPr>
          <p:cNvPr id="3" name="Espace réservé du texte 2"/>
          <p:cNvSpPr>
            <a:spLocks noGrp="1"/>
          </p:cNvSpPr>
          <p:nvPr>
            <p:ph type="body" idx="1"/>
            <p:custDataLst>
              <p:tags r:id="rId2"/>
            </p:custDataLst>
          </p:nvPr>
        </p:nvSpPr>
        <p:spPr/>
        <p:txBody>
          <a:bodyPr/>
          <a:lstStyle/>
          <a:p>
            <a:endParaRPr lang="fr-CA"/>
          </a:p>
        </p:txBody>
      </p:sp>
      <p:pic>
        <p:nvPicPr>
          <p:cNvPr id="12290" name="Picture 2"/>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1619672" y="1988840"/>
            <a:ext cx="6300296" cy="4701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9518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custDataLst>
              <p:tags r:id="rId1"/>
            </p:custDataLst>
          </p:nvPr>
        </p:nvSpPr>
        <p:spPr/>
        <p:txBody>
          <a:bodyPr/>
          <a:lstStyle/>
          <a:p>
            <a:r>
              <a:rPr lang="fr-CA" dirty="0" smtClean="0"/>
              <a:t>4 erreurs à éviter</a:t>
            </a:r>
            <a:endParaRPr lang="fr-CA" dirty="0"/>
          </a:p>
        </p:txBody>
      </p:sp>
      <p:sp>
        <p:nvSpPr>
          <p:cNvPr id="5" name="Espace réservé du contenu 4"/>
          <p:cNvSpPr>
            <a:spLocks noGrp="1"/>
          </p:cNvSpPr>
          <p:nvPr>
            <p:ph idx="1"/>
            <p:custDataLst>
              <p:tags r:id="rId2"/>
            </p:custDataLst>
          </p:nvPr>
        </p:nvSpPr>
        <p:spPr/>
        <p:txBody>
          <a:bodyPr/>
          <a:lstStyle/>
          <a:p>
            <a:pPr marL="118872" indent="0">
              <a:buNone/>
            </a:pPr>
            <a:r>
              <a:rPr lang="fr-CA" dirty="0" smtClean="0"/>
              <a:t>1. Trop de texte</a:t>
            </a:r>
          </a:p>
          <a:p>
            <a:pPr marL="118872" indent="0">
              <a:buNone/>
            </a:pPr>
            <a:r>
              <a:rPr lang="fr-CA" dirty="0" smtClean="0"/>
              <a:t>2. Couleurs illisibles</a:t>
            </a:r>
          </a:p>
          <a:p>
            <a:pPr marL="118872" indent="0">
              <a:buNone/>
            </a:pPr>
            <a:r>
              <a:rPr lang="fr-CA" dirty="0" smtClean="0"/>
              <a:t>3. Trop d’animations</a:t>
            </a:r>
          </a:p>
          <a:p>
            <a:pPr marL="118872" indent="0">
              <a:buNone/>
            </a:pPr>
            <a:r>
              <a:rPr lang="fr-CA" dirty="0" smtClean="0"/>
              <a:t>4. Mauvais investissement de temps (Dans l’apparence plutôt que le contenu)</a:t>
            </a:r>
          </a:p>
          <a:p>
            <a:endParaRPr lang="fr-CA" dirty="0"/>
          </a:p>
        </p:txBody>
      </p:sp>
    </p:spTree>
    <p:extLst>
      <p:ext uri="{BB962C8B-B14F-4D97-AF65-F5344CB8AC3E}">
        <p14:creationId xmlns:p14="http://schemas.microsoft.com/office/powerpoint/2010/main" val="16117018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custDataLst>
              <p:tags r:id="rId1"/>
            </p:custDataLst>
          </p:nvPr>
        </p:nvSpPr>
        <p:spPr/>
        <p:txBody>
          <a:bodyPr>
            <a:normAutofit/>
          </a:bodyPr>
          <a:lstStyle/>
          <a:p>
            <a:r>
              <a:rPr lang="fr-CA" dirty="0" smtClean="0"/>
              <a:t>Que pensez vous de ces exemplaires…</a:t>
            </a:r>
            <a:endParaRPr lang="fr-CA" dirty="0"/>
          </a:p>
        </p:txBody>
      </p:sp>
      <p:sp>
        <p:nvSpPr>
          <p:cNvPr id="5" name="Espace réservé du texte 4"/>
          <p:cNvSpPr>
            <a:spLocks noGrp="1"/>
          </p:cNvSpPr>
          <p:nvPr>
            <p:ph type="body" idx="1"/>
            <p:custDataLst>
              <p:tags r:id="rId2"/>
            </p:custDataLst>
          </p:nvPr>
        </p:nvSpPr>
        <p:spPr/>
        <p:txBody>
          <a:bodyPr/>
          <a:lstStyle/>
          <a:p>
            <a:endParaRPr lang="fr-CA"/>
          </a:p>
        </p:txBody>
      </p:sp>
    </p:spTree>
    <p:extLst>
      <p:ext uri="{BB962C8B-B14F-4D97-AF65-F5344CB8AC3E}">
        <p14:creationId xmlns:p14="http://schemas.microsoft.com/office/powerpoint/2010/main" val="7237555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95536" y="404664"/>
            <a:ext cx="7680960" cy="1066800"/>
          </a:xfrm>
        </p:spPr>
        <p:txBody>
          <a:bodyPr>
            <a:noAutofit/>
          </a:bodyPr>
          <a:lstStyle/>
          <a:p>
            <a:r>
              <a:rPr lang="fr-CA" sz="4800" dirty="0"/>
              <a:t>3</a:t>
            </a:r>
            <a:r>
              <a:rPr lang="fr-CA" sz="4800" dirty="0" smtClean="0"/>
              <a:t> facteurs qui influencent la V.D.M. </a:t>
            </a:r>
            <a:endParaRPr lang="fr-CA" sz="4800" dirty="0"/>
          </a:p>
        </p:txBody>
      </p:sp>
      <p:sp>
        <p:nvSpPr>
          <p:cNvPr id="3" name="Content Placeholder 2"/>
          <p:cNvSpPr>
            <a:spLocks noGrp="1"/>
          </p:cNvSpPr>
          <p:nvPr>
            <p:ph idx="1"/>
            <p:custDataLst>
              <p:tags r:id="rId2"/>
            </p:custDataLst>
          </p:nvPr>
        </p:nvSpPr>
        <p:spPr>
          <a:xfrm>
            <a:off x="352426" y="1463040"/>
            <a:ext cx="7680960" cy="4724400"/>
          </a:xfrm>
          <a:prstGeom prst="rect">
            <a:avLst/>
          </a:prstGeom>
        </p:spPr>
        <p:txBody>
          <a:bodyPr>
            <a:normAutofit/>
          </a:bodyPr>
          <a:lstStyle/>
          <a:p>
            <a:pPr marL="342900" indent="-342900">
              <a:buFont typeface="+mj-lt"/>
              <a:buAutoNum type="arabicPeriod"/>
            </a:pPr>
            <a:r>
              <a:rPr lang="fr-CA" sz="2000" dirty="0" smtClean="0"/>
              <a:t>Contact intergroupe: Tes amis influencent ta V.D.M. Ils l’influencent en te disant ou en allant à une école en particulier, et tu veux pas être seule, alors tu les suis.</a:t>
            </a:r>
          </a:p>
          <a:p>
            <a:pPr marL="342900" indent="-342900">
              <a:buFont typeface="+mj-lt"/>
              <a:buAutoNum type="arabicPeriod"/>
            </a:pPr>
            <a:r>
              <a:rPr lang="fr-CA" sz="2000" dirty="0" smtClean="0"/>
              <a:t>Géographie: Où tu est dans le monde influencent ta V.D.M. Sa l’a un impact, parce que certain pays du monde vont valoriser l’école d’autre non, ou valoriser que les enfants aient des fusils sur eux d’autre pays c’est strictement interdit, de se promener avec un fusils dans les rues!</a:t>
            </a:r>
          </a:p>
          <a:p>
            <a:pPr marL="342900" indent="-342900">
              <a:buFont typeface="+mj-lt"/>
              <a:buAutoNum type="arabicPeriod"/>
            </a:pPr>
            <a:r>
              <a:rPr lang="fr-CA" sz="2000" dirty="0" smtClean="0"/>
              <a:t>Idées et connaissances: Tu influencent ta V.D.M. Tu l’influencent parce que c’est toi qui à le dernier mot sur tes valeurs et tes croyances. Par exemple, tu peux décider de croire, en dieu ou non. Où encore, tu peux croire aux fantômes, ou non. Selon tes idées et tes connaissances, c’est toi qui décide, ce que tu veux croire en, et ce que tu ne veux, pas croire en!</a:t>
            </a:r>
            <a:endParaRPr lang="fr-CA" sz="2000" dirty="0"/>
          </a:p>
        </p:txBody>
      </p:sp>
    </p:spTree>
    <p:extLst>
      <p:ext uri="{BB962C8B-B14F-4D97-AF65-F5344CB8AC3E}">
        <p14:creationId xmlns:p14="http://schemas.microsoft.com/office/powerpoint/2010/main" val="18075445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endParaRPr lang="fr-CA"/>
          </a:p>
        </p:txBody>
      </p:sp>
      <p:sp>
        <p:nvSpPr>
          <p:cNvPr id="3" name="Espace réservé du contenu 2"/>
          <p:cNvSpPr>
            <a:spLocks noGrp="1"/>
          </p:cNvSpPr>
          <p:nvPr>
            <p:ph idx="1"/>
            <p:custDataLst>
              <p:tags r:id="rId2"/>
            </p:custDataLst>
          </p:nvPr>
        </p:nvSpPr>
        <p:spPr/>
        <p:txBody>
          <a:bodyPr/>
          <a:lstStyle/>
          <a:p>
            <a:endParaRPr lang="fr-CA"/>
          </a:p>
        </p:txBody>
      </p:sp>
      <p:pic>
        <p:nvPicPr>
          <p:cNvPr id="19458" name="Picture 2"/>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1" y="0"/>
            <a:ext cx="9148233" cy="686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71477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endParaRPr lang="fr-CA"/>
          </a:p>
        </p:txBody>
      </p:sp>
      <p:sp>
        <p:nvSpPr>
          <p:cNvPr id="3" name="Espace réservé du contenu 2"/>
          <p:cNvSpPr>
            <a:spLocks noGrp="1"/>
          </p:cNvSpPr>
          <p:nvPr>
            <p:ph idx="1"/>
            <p:custDataLst>
              <p:tags r:id="rId2"/>
            </p:custDataLst>
          </p:nvPr>
        </p:nvSpPr>
        <p:spPr/>
        <p:txBody>
          <a:bodyPr/>
          <a:lstStyle/>
          <a:p>
            <a:endParaRPr lang="fr-CA"/>
          </a:p>
        </p:txBody>
      </p:sp>
      <p:pic>
        <p:nvPicPr>
          <p:cNvPr id="17410" name="Picture 2"/>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14683" y="0"/>
            <a:ext cx="9170916" cy="687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16937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custDataLst>
              <p:tags r:id="rId1"/>
            </p:custDataLst>
          </p:nvPr>
        </p:nvSpPr>
        <p:spPr/>
        <p:txBody>
          <a:bodyPr/>
          <a:lstStyle/>
          <a:p>
            <a:r>
              <a:rPr lang="fr-CA" dirty="0" smtClean="0"/>
              <a:t>Raisons d’utilisations</a:t>
            </a:r>
            <a:endParaRPr lang="fr-CA" dirty="0"/>
          </a:p>
        </p:txBody>
      </p:sp>
      <p:sp>
        <p:nvSpPr>
          <p:cNvPr id="5" name="Espace réservé du texte 4"/>
          <p:cNvSpPr>
            <a:spLocks noGrp="1"/>
          </p:cNvSpPr>
          <p:nvPr>
            <p:ph type="body" idx="1"/>
            <p:custDataLst>
              <p:tags r:id="rId2"/>
            </p:custDataLst>
          </p:nvPr>
        </p:nvSpPr>
        <p:spPr/>
        <p:txBody>
          <a:bodyPr/>
          <a:lstStyle/>
          <a:p>
            <a:r>
              <a:rPr lang="fr-CA" dirty="0" smtClean="0"/>
              <a:t>Pourquoi utiliser cet outil?</a:t>
            </a:r>
            <a:endParaRPr lang="fr-CA" dirty="0"/>
          </a:p>
        </p:txBody>
      </p:sp>
      <p:pic>
        <p:nvPicPr>
          <p:cNvPr id="2050" name="Picture 2"/>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1403647" y="3284984"/>
            <a:ext cx="6646191" cy="2441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11275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fontScale="90000"/>
          </a:bodyPr>
          <a:lstStyle/>
          <a:p>
            <a:r>
              <a:rPr lang="en-US" dirty="0" smtClean="0">
                <a:solidFill>
                  <a:schemeClr val="bg1"/>
                </a:solidFill>
              </a:rPr>
              <a:t>La </a:t>
            </a:r>
            <a:r>
              <a:rPr lang="en-US" dirty="0" err="1" smtClean="0">
                <a:solidFill>
                  <a:schemeClr val="bg1"/>
                </a:solidFill>
              </a:rPr>
              <a:t>colonisation</a:t>
            </a:r>
            <a:r>
              <a:rPr lang="en-US" dirty="0" smtClean="0">
                <a:solidFill>
                  <a:schemeClr val="bg1"/>
                </a:solidFill>
              </a:rPr>
              <a:t> </a:t>
            </a:r>
            <a:r>
              <a:rPr lang="en-US" dirty="0" err="1" smtClean="0">
                <a:solidFill>
                  <a:schemeClr val="bg1"/>
                </a:solidFill>
              </a:rPr>
              <a:t>anglaise</a:t>
            </a:r>
            <a:r>
              <a:rPr lang="en-US" dirty="0" smtClean="0">
                <a:solidFill>
                  <a:schemeClr val="bg1"/>
                </a:solidFill>
              </a:rPr>
              <a:t> </a:t>
            </a:r>
            <a:r>
              <a:rPr lang="en-US" dirty="0" err="1" smtClean="0">
                <a:solidFill>
                  <a:schemeClr val="bg1"/>
                </a:solidFill>
              </a:rPr>
              <a:t>dans</a:t>
            </a:r>
            <a:r>
              <a:rPr lang="en-US" dirty="0" smtClean="0">
                <a:solidFill>
                  <a:schemeClr val="bg1"/>
                </a:solidFill>
              </a:rPr>
              <a:t> l&lt;</a:t>
            </a:r>
            <a:r>
              <a:rPr lang="en-US" dirty="0" err="1" smtClean="0">
                <a:solidFill>
                  <a:schemeClr val="bg1"/>
                </a:solidFill>
              </a:rPr>
              <a:t>Australie</a:t>
            </a:r>
            <a:endParaRPr lang="fr-CA" dirty="0">
              <a:solidFill>
                <a:schemeClr val="bg1"/>
              </a:solidFill>
            </a:endParaRPr>
          </a:p>
        </p:txBody>
      </p:sp>
      <p:sp>
        <p:nvSpPr>
          <p:cNvPr id="3" name="Espace réservé du contenu 2"/>
          <p:cNvSpPr>
            <a:spLocks noGrp="1"/>
          </p:cNvSpPr>
          <p:nvPr>
            <p:ph idx="1"/>
            <p:custDataLst>
              <p:tags r:id="rId2"/>
            </p:custDataLst>
          </p:nvPr>
        </p:nvSpPr>
        <p:spPr>
          <a:xfrm>
            <a:off x="457200" y="1600200"/>
            <a:ext cx="8229600" cy="5501208"/>
          </a:xfrm>
        </p:spPr>
        <p:txBody>
          <a:bodyPr>
            <a:normAutofit fontScale="47500" lnSpcReduction="20000"/>
          </a:bodyPr>
          <a:lstStyle/>
          <a:p>
            <a:pPr marL="341313" indent="-341313">
              <a:lnSpc>
                <a:spcPct val="80000"/>
              </a:lnSpc>
              <a:spcBef>
                <a:spcPts val="350"/>
              </a:spcBef>
              <a:buClr>
                <a:srgbClr val="FFCC00"/>
              </a:buClr>
              <a:buSzPct val="120000"/>
              <a:buFont typeface="Tahoma"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solidFill>
                  <a:schemeClr val="bg1"/>
                </a:solidFill>
              </a:rPr>
              <a:t>L&lt;</a:t>
            </a:r>
            <a:r>
              <a:rPr lang="en-US" dirty="0" err="1">
                <a:solidFill>
                  <a:schemeClr val="bg1"/>
                </a:solidFill>
              </a:rPr>
              <a:t>Australie</a:t>
            </a:r>
            <a:r>
              <a:rPr lang="en-US" dirty="0">
                <a:solidFill>
                  <a:schemeClr val="bg1"/>
                </a:solidFill>
              </a:rPr>
              <a:t> </a:t>
            </a:r>
            <a:r>
              <a:rPr lang="en-US" dirty="0" err="1">
                <a:solidFill>
                  <a:schemeClr val="bg1"/>
                </a:solidFill>
              </a:rPr>
              <a:t>fut</a:t>
            </a:r>
            <a:r>
              <a:rPr lang="en-US" dirty="0">
                <a:solidFill>
                  <a:schemeClr val="bg1"/>
                </a:solidFill>
              </a:rPr>
              <a:t> </a:t>
            </a:r>
            <a:r>
              <a:rPr lang="en-US" dirty="0" err="1">
                <a:solidFill>
                  <a:schemeClr val="bg1"/>
                </a:solidFill>
              </a:rPr>
              <a:t>visiter</a:t>
            </a:r>
            <a:r>
              <a:rPr lang="en-US" dirty="0">
                <a:solidFill>
                  <a:schemeClr val="bg1"/>
                </a:solidFill>
              </a:rPr>
              <a:t> de </a:t>
            </a:r>
            <a:r>
              <a:rPr lang="en-US" dirty="0" err="1">
                <a:solidFill>
                  <a:schemeClr val="bg1"/>
                </a:solidFill>
              </a:rPr>
              <a:t>nombreuse</a:t>
            </a:r>
            <a:r>
              <a:rPr lang="en-US" dirty="0">
                <a:solidFill>
                  <a:schemeClr val="bg1"/>
                </a:solidFill>
              </a:rPr>
              <a:t> </a:t>
            </a:r>
            <a:r>
              <a:rPr lang="en-US" dirty="0" err="1">
                <a:solidFill>
                  <a:schemeClr val="bg1"/>
                </a:solidFill>
              </a:rPr>
              <a:t>fois</a:t>
            </a:r>
            <a:r>
              <a:rPr lang="en-US" dirty="0">
                <a:solidFill>
                  <a:schemeClr val="bg1"/>
                </a:solidFill>
              </a:rPr>
              <a:t> </a:t>
            </a:r>
            <a:r>
              <a:rPr lang="en-US" dirty="0" err="1">
                <a:solidFill>
                  <a:schemeClr val="bg1"/>
                </a:solidFill>
              </a:rPr>
              <a:t>mais</a:t>
            </a:r>
            <a:r>
              <a:rPr lang="en-US" dirty="0">
                <a:solidFill>
                  <a:schemeClr val="bg1"/>
                </a:solidFill>
              </a:rPr>
              <a:t> </a:t>
            </a:r>
            <a:r>
              <a:rPr lang="en-US" dirty="0" err="1">
                <a:solidFill>
                  <a:schemeClr val="bg1"/>
                </a:solidFill>
              </a:rPr>
              <a:t>toujours</a:t>
            </a:r>
            <a:r>
              <a:rPr lang="en-US" dirty="0">
                <a:solidFill>
                  <a:schemeClr val="bg1"/>
                </a:solidFill>
              </a:rPr>
              <a:t> </a:t>
            </a:r>
            <a:r>
              <a:rPr lang="en-US" dirty="0" err="1">
                <a:solidFill>
                  <a:schemeClr val="bg1"/>
                </a:solidFill>
              </a:rPr>
              <a:t>elle</a:t>
            </a:r>
            <a:r>
              <a:rPr lang="en-US" dirty="0">
                <a:solidFill>
                  <a:schemeClr val="bg1"/>
                </a:solidFill>
              </a:rPr>
              <a:t> a /t/ jug/ pas </a:t>
            </a:r>
            <a:r>
              <a:rPr lang="en-US" dirty="0" err="1">
                <a:solidFill>
                  <a:schemeClr val="bg1"/>
                </a:solidFill>
              </a:rPr>
              <a:t>assez</a:t>
            </a:r>
            <a:r>
              <a:rPr lang="en-US" dirty="0">
                <a:solidFill>
                  <a:schemeClr val="bg1"/>
                </a:solidFill>
              </a:rPr>
              <a:t> bonne pour la </a:t>
            </a:r>
            <a:r>
              <a:rPr lang="en-US" dirty="0" err="1">
                <a:solidFill>
                  <a:schemeClr val="bg1"/>
                </a:solidFill>
              </a:rPr>
              <a:t>colonisation</a:t>
            </a:r>
            <a:r>
              <a:rPr lang="en-US" dirty="0">
                <a:solidFill>
                  <a:schemeClr val="bg1"/>
                </a:solidFill>
              </a:rPr>
              <a:t>. Le </a:t>
            </a:r>
            <a:r>
              <a:rPr lang="en-US" dirty="0" err="1">
                <a:solidFill>
                  <a:schemeClr val="bg1"/>
                </a:solidFill>
              </a:rPr>
              <a:t>Capitaine</a:t>
            </a:r>
            <a:r>
              <a:rPr lang="en-US" dirty="0">
                <a:solidFill>
                  <a:schemeClr val="bg1"/>
                </a:solidFill>
              </a:rPr>
              <a:t> Cook, </a:t>
            </a:r>
            <a:r>
              <a:rPr lang="en-US" dirty="0" err="1">
                <a:solidFill>
                  <a:schemeClr val="bg1"/>
                </a:solidFill>
              </a:rPr>
              <a:t>changa</a:t>
            </a:r>
            <a:r>
              <a:rPr lang="en-US" dirty="0">
                <a:solidFill>
                  <a:schemeClr val="bg1"/>
                </a:solidFill>
              </a:rPr>
              <a:t> </a:t>
            </a:r>
            <a:r>
              <a:rPr lang="en-US" dirty="0" err="1">
                <a:solidFill>
                  <a:schemeClr val="bg1"/>
                </a:solidFill>
              </a:rPr>
              <a:t>cela</a:t>
            </a:r>
            <a:r>
              <a:rPr lang="en-US" dirty="0">
                <a:solidFill>
                  <a:schemeClr val="bg1"/>
                </a:solidFill>
              </a:rPr>
              <a:t> en 1770 </a:t>
            </a:r>
            <a:r>
              <a:rPr lang="en-US" dirty="0" err="1">
                <a:solidFill>
                  <a:schemeClr val="bg1"/>
                </a:solidFill>
              </a:rPr>
              <a:t>ou</a:t>
            </a:r>
            <a:r>
              <a:rPr lang="en-US" dirty="0">
                <a:solidFill>
                  <a:schemeClr val="bg1"/>
                </a:solidFill>
              </a:rPr>
              <a:t> </a:t>
            </a:r>
            <a:r>
              <a:rPr lang="en-US" dirty="0" err="1">
                <a:solidFill>
                  <a:schemeClr val="bg1"/>
                </a:solidFill>
              </a:rPr>
              <a:t>il</a:t>
            </a:r>
            <a:r>
              <a:rPr lang="en-US" dirty="0">
                <a:solidFill>
                  <a:schemeClr val="bg1"/>
                </a:solidFill>
              </a:rPr>
              <a:t> </a:t>
            </a:r>
            <a:r>
              <a:rPr lang="en-US" dirty="0" err="1">
                <a:solidFill>
                  <a:schemeClr val="bg1"/>
                </a:solidFill>
              </a:rPr>
              <a:t>visiter</a:t>
            </a:r>
            <a:r>
              <a:rPr lang="en-US" dirty="0">
                <a:solidFill>
                  <a:schemeClr val="bg1"/>
                </a:solidFill>
              </a:rPr>
              <a:t> l’[</a:t>
            </a:r>
            <a:r>
              <a:rPr lang="en-US" dirty="0" err="1">
                <a:solidFill>
                  <a:schemeClr val="bg1"/>
                </a:solidFill>
              </a:rPr>
              <a:t>ile</a:t>
            </a:r>
            <a:r>
              <a:rPr lang="en-US" dirty="0">
                <a:solidFill>
                  <a:schemeClr val="bg1"/>
                </a:solidFill>
              </a:rPr>
              <a:t> et </a:t>
            </a:r>
            <a:r>
              <a:rPr lang="en-US" dirty="0" err="1">
                <a:solidFill>
                  <a:schemeClr val="bg1"/>
                </a:solidFill>
              </a:rPr>
              <a:t>remis</a:t>
            </a:r>
            <a:r>
              <a:rPr lang="en-US" dirty="0">
                <a:solidFill>
                  <a:schemeClr val="bg1"/>
                </a:solidFill>
              </a:rPr>
              <a:t> </a:t>
            </a:r>
            <a:r>
              <a:rPr lang="en-US" dirty="0" err="1">
                <a:solidFill>
                  <a:schemeClr val="bg1"/>
                </a:solidFill>
              </a:rPr>
              <a:t>toutes</a:t>
            </a:r>
            <a:r>
              <a:rPr lang="en-US" dirty="0">
                <a:solidFill>
                  <a:schemeClr val="bg1"/>
                </a:solidFill>
              </a:rPr>
              <a:t> </a:t>
            </a:r>
            <a:r>
              <a:rPr lang="en-US" dirty="0" err="1">
                <a:solidFill>
                  <a:schemeClr val="bg1"/>
                </a:solidFill>
              </a:rPr>
              <a:t>ces</a:t>
            </a:r>
            <a:r>
              <a:rPr lang="en-US" dirty="0">
                <a:solidFill>
                  <a:schemeClr val="bg1"/>
                </a:solidFill>
              </a:rPr>
              <a:t> notes et descriptions ‘a la </a:t>
            </a:r>
            <a:r>
              <a:rPr lang="en-US" dirty="0" err="1">
                <a:solidFill>
                  <a:schemeClr val="bg1"/>
                </a:solidFill>
              </a:rPr>
              <a:t>reine</a:t>
            </a:r>
            <a:r>
              <a:rPr lang="en-US" dirty="0">
                <a:solidFill>
                  <a:schemeClr val="bg1"/>
                </a:solidFill>
              </a:rPr>
              <a:t> et </a:t>
            </a:r>
            <a:r>
              <a:rPr lang="en-US" dirty="0" err="1">
                <a:solidFill>
                  <a:schemeClr val="bg1"/>
                </a:solidFill>
              </a:rPr>
              <a:t>baptisa</a:t>
            </a:r>
            <a:r>
              <a:rPr lang="en-US" dirty="0">
                <a:solidFill>
                  <a:schemeClr val="bg1"/>
                </a:solidFill>
              </a:rPr>
              <a:t> la place </a:t>
            </a:r>
            <a:r>
              <a:rPr lang="en-US" dirty="0" err="1">
                <a:solidFill>
                  <a:schemeClr val="bg1"/>
                </a:solidFill>
              </a:rPr>
              <a:t>Nouvelles</a:t>
            </a:r>
            <a:r>
              <a:rPr lang="en-US" dirty="0">
                <a:solidFill>
                  <a:schemeClr val="bg1"/>
                </a:solidFill>
              </a:rPr>
              <a:t> </a:t>
            </a:r>
            <a:r>
              <a:rPr lang="en-US" dirty="0" err="1">
                <a:solidFill>
                  <a:schemeClr val="bg1"/>
                </a:solidFill>
              </a:rPr>
              <a:t>Galles</a:t>
            </a:r>
            <a:r>
              <a:rPr lang="en-US" dirty="0">
                <a:solidFill>
                  <a:schemeClr val="bg1"/>
                </a:solidFill>
              </a:rPr>
              <a:t> du </a:t>
            </a:r>
            <a:r>
              <a:rPr lang="en-US" dirty="0" err="1">
                <a:solidFill>
                  <a:schemeClr val="bg1"/>
                </a:solidFill>
              </a:rPr>
              <a:t>Sud</a:t>
            </a:r>
            <a:r>
              <a:rPr lang="en-US" dirty="0">
                <a:solidFill>
                  <a:schemeClr val="bg1"/>
                </a:solidFill>
              </a:rPr>
              <a:t>. En 1778 </a:t>
            </a:r>
            <a:r>
              <a:rPr lang="en-US" dirty="0" err="1">
                <a:solidFill>
                  <a:schemeClr val="bg1"/>
                </a:solidFill>
              </a:rPr>
              <a:t>il</a:t>
            </a:r>
            <a:r>
              <a:rPr lang="en-US" dirty="0">
                <a:solidFill>
                  <a:schemeClr val="bg1"/>
                </a:solidFill>
              </a:rPr>
              <a:t> y </a:t>
            </a:r>
            <a:r>
              <a:rPr lang="en-US" dirty="0" err="1">
                <a:solidFill>
                  <a:schemeClr val="bg1"/>
                </a:solidFill>
              </a:rPr>
              <a:t>eu</a:t>
            </a:r>
            <a:r>
              <a:rPr lang="en-US" dirty="0">
                <a:solidFill>
                  <a:schemeClr val="bg1"/>
                </a:solidFill>
              </a:rPr>
              <a:t> 780 </a:t>
            </a:r>
            <a:r>
              <a:rPr lang="en-US" dirty="0" err="1">
                <a:solidFill>
                  <a:schemeClr val="bg1"/>
                </a:solidFill>
              </a:rPr>
              <a:t>prisonniers</a:t>
            </a:r>
            <a:r>
              <a:rPr lang="en-US" dirty="0">
                <a:solidFill>
                  <a:schemeClr val="bg1"/>
                </a:solidFill>
              </a:rPr>
              <a:t> des </a:t>
            </a:r>
            <a:r>
              <a:rPr lang="en-US" dirty="0" err="1">
                <a:solidFill>
                  <a:schemeClr val="bg1"/>
                </a:solidFill>
              </a:rPr>
              <a:t>Anglais</a:t>
            </a:r>
            <a:r>
              <a:rPr lang="en-US" dirty="0">
                <a:solidFill>
                  <a:schemeClr val="bg1"/>
                </a:solidFill>
              </a:rPr>
              <a:t> et 250 </a:t>
            </a:r>
            <a:r>
              <a:rPr lang="en-US" dirty="0" err="1">
                <a:solidFill>
                  <a:schemeClr val="bg1"/>
                </a:solidFill>
              </a:rPr>
              <a:t>soldats</a:t>
            </a:r>
            <a:r>
              <a:rPr lang="en-US" dirty="0">
                <a:solidFill>
                  <a:schemeClr val="bg1"/>
                </a:solidFill>
              </a:rPr>
              <a:t> </a:t>
            </a:r>
            <a:r>
              <a:rPr lang="en-US" dirty="0" err="1">
                <a:solidFill>
                  <a:schemeClr val="bg1"/>
                </a:solidFill>
              </a:rPr>
              <a:t>envor</a:t>
            </a:r>
            <a:r>
              <a:rPr lang="en-US" dirty="0">
                <a:solidFill>
                  <a:schemeClr val="bg1"/>
                </a:solidFill>
              </a:rPr>
              <a:t>/ </a:t>
            </a:r>
            <a:r>
              <a:rPr lang="en-US" dirty="0" err="1">
                <a:solidFill>
                  <a:schemeClr val="bg1"/>
                </a:solidFill>
              </a:rPr>
              <a:t>l’a</a:t>
            </a:r>
            <a:r>
              <a:rPr lang="en-US" dirty="0">
                <a:solidFill>
                  <a:schemeClr val="bg1"/>
                </a:solidFill>
              </a:rPr>
              <a:t> pour les </a:t>
            </a:r>
            <a:r>
              <a:rPr lang="en-US" dirty="0" err="1">
                <a:solidFill>
                  <a:schemeClr val="bg1"/>
                </a:solidFill>
              </a:rPr>
              <a:t>garder</a:t>
            </a:r>
            <a:r>
              <a:rPr lang="en-US" dirty="0">
                <a:solidFill>
                  <a:schemeClr val="bg1"/>
                </a:solidFill>
              </a:rPr>
              <a:t> en </a:t>
            </a:r>
            <a:r>
              <a:rPr lang="en-US" dirty="0" err="1">
                <a:solidFill>
                  <a:schemeClr val="bg1"/>
                </a:solidFill>
              </a:rPr>
              <a:t>ligne</a:t>
            </a:r>
            <a:r>
              <a:rPr lang="en-US" dirty="0">
                <a:solidFill>
                  <a:schemeClr val="bg1"/>
                </a:solidFill>
              </a:rPr>
              <a:t>. La population </a:t>
            </a:r>
            <a:r>
              <a:rPr lang="en-US" dirty="0" err="1">
                <a:solidFill>
                  <a:schemeClr val="bg1"/>
                </a:solidFill>
              </a:rPr>
              <a:t>civile</a:t>
            </a:r>
            <a:r>
              <a:rPr lang="en-US" dirty="0">
                <a:solidFill>
                  <a:schemeClr val="bg1"/>
                </a:solidFill>
              </a:rPr>
              <a:t> </a:t>
            </a:r>
            <a:r>
              <a:rPr lang="en-US" dirty="0" err="1">
                <a:solidFill>
                  <a:schemeClr val="bg1"/>
                </a:solidFill>
              </a:rPr>
              <a:t>est</a:t>
            </a:r>
            <a:r>
              <a:rPr lang="en-US" dirty="0">
                <a:solidFill>
                  <a:schemeClr val="bg1"/>
                </a:solidFill>
              </a:rPr>
              <a:t> </a:t>
            </a:r>
            <a:r>
              <a:rPr lang="en-US" dirty="0" err="1">
                <a:solidFill>
                  <a:schemeClr val="bg1"/>
                </a:solidFill>
              </a:rPr>
              <a:t>isol</a:t>
            </a:r>
            <a:r>
              <a:rPr lang="en-US" dirty="0">
                <a:solidFill>
                  <a:schemeClr val="bg1"/>
                </a:solidFill>
              </a:rPr>
              <a:t>/, </a:t>
            </a:r>
            <a:r>
              <a:rPr lang="en-US" dirty="0" err="1">
                <a:solidFill>
                  <a:schemeClr val="bg1"/>
                </a:solidFill>
              </a:rPr>
              <a:t>terroris</a:t>
            </a:r>
            <a:r>
              <a:rPr lang="en-US" dirty="0">
                <a:solidFill>
                  <a:schemeClr val="bg1"/>
                </a:solidFill>
              </a:rPr>
              <a:t>/ et </a:t>
            </a:r>
            <a:r>
              <a:rPr lang="en-US" dirty="0" err="1">
                <a:solidFill>
                  <a:schemeClr val="bg1"/>
                </a:solidFill>
              </a:rPr>
              <a:t>rationn</a:t>
            </a:r>
            <a:r>
              <a:rPr lang="en-US" dirty="0">
                <a:solidFill>
                  <a:schemeClr val="bg1"/>
                </a:solidFill>
              </a:rPr>
              <a:t>/.</a:t>
            </a:r>
          </a:p>
          <a:p>
            <a:pPr marL="341313" indent="-341313">
              <a:lnSpc>
                <a:spcPct val="80000"/>
              </a:lnSpc>
              <a:spcBef>
                <a:spcPts val="350"/>
              </a:spcBef>
              <a:buClr>
                <a:srgbClr val="FFCC00"/>
              </a:buClr>
              <a:buSzPct val="120000"/>
              <a:buFont typeface="Tahoma"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solidFill>
                  <a:schemeClr val="bg1"/>
                </a:solidFill>
              </a:rPr>
              <a:t>Entre 1788 et 1839 </a:t>
            </a:r>
            <a:r>
              <a:rPr lang="en-US" dirty="0" err="1">
                <a:solidFill>
                  <a:schemeClr val="bg1"/>
                </a:solidFill>
              </a:rPr>
              <a:t>il</a:t>
            </a:r>
            <a:r>
              <a:rPr lang="en-US" dirty="0">
                <a:solidFill>
                  <a:schemeClr val="bg1"/>
                </a:solidFill>
              </a:rPr>
              <a:t> y </a:t>
            </a:r>
            <a:r>
              <a:rPr lang="en-US" dirty="0" err="1">
                <a:solidFill>
                  <a:schemeClr val="bg1"/>
                </a:solidFill>
              </a:rPr>
              <a:t>eu</a:t>
            </a:r>
            <a:r>
              <a:rPr lang="en-US" dirty="0">
                <a:solidFill>
                  <a:schemeClr val="bg1"/>
                </a:solidFill>
              </a:rPr>
              <a:t> 160 000 </a:t>
            </a:r>
            <a:r>
              <a:rPr lang="en-US" dirty="0" err="1">
                <a:solidFill>
                  <a:schemeClr val="bg1"/>
                </a:solidFill>
              </a:rPr>
              <a:t>prisonniers</a:t>
            </a:r>
            <a:r>
              <a:rPr lang="en-US" dirty="0">
                <a:solidFill>
                  <a:schemeClr val="bg1"/>
                </a:solidFill>
              </a:rPr>
              <a:t> envoy/ ‘a </a:t>
            </a:r>
            <a:r>
              <a:rPr lang="en-US" dirty="0" err="1">
                <a:solidFill>
                  <a:schemeClr val="bg1"/>
                </a:solidFill>
              </a:rPr>
              <a:t>l’Australie</a:t>
            </a:r>
            <a:r>
              <a:rPr lang="en-US" dirty="0">
                <a:solidFill>
                  <a:schemeClr val="bg1"/>
                </a:solidFill>
              </a:rPr>
              <a:t>.</a:t>
            </a:r>
          </a:p>
          <a:p>
            <a:pPr marL="341313" indent="-341313">
              <a:lnSpc>
                <a:spcPct val="80000"/>
              </a:lnSpc>
              <a:spcBef>
                <a:spcPts val="350"/>
              </a:spcBef>
              <a:buClr>
                <a:srgbClr val="FFCC00"/>
              </a:buClr>
              <a:buSzPct val="120000"/>
              <a:buFont typeface="Tahoma"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solidFill>
                  <a:schemeClr val="bg1"/>
                </a:solidFill>
              </a:rPr>
              <a:t> </a:t>
            </a:r>
            <a:r>
              <a:rPr lang="en-US" dirty="0" err="1">
                <a:solidFill>
                  <a:schemeClr val="bg1"/>
                </a:solidFill>
              </a:rPr>
              <a:t>Certaines</a:t>
            </a:r>
            <a:r>
              <a:rPr lang="en-US" dirty="0">
                <a:solidFill>
                  <a:schemeClr val="bg1"/>
                </a:solidFill>
              </a:rPr>
              <a:t> </a:t>
            </a:r>
            <a:r>
              <a:rPr lang="en-US" dirty="0" err="1">
                <a:solidFill>
                  <a:schemeClr val="bg1"/>
                </a:solidFill>
              </a:rPr>
              <a:t>terres</a:t>
            </a:r>
            <a:r>
              <a:rPr lang="en-US" dirty="0">
                <a:solidFill>
                  <a:schemeClr val="bg1"/>
                </a:solidFill>
              </a:rPr>
              <a:t> </a:t>
            </a:r>
            <a:r>
              <a:rPr lang="en-US" dirty="0" err="1">
                <a:solidFill>
                  <a:schemeClr val="bg1"/>
                </a:solidFill>
              </a:rPr>
              <a:t>sont</a:t>
            </a:r>
            <a:r>
              <a:rPr lang="en-US" dirty="0">
                <a:solidFill>
                  <a:schemeClr val="bg1"/>
                </a:solidFill>
              </a:rPr>
              <a:t> </a:t>
            </a:r>
            <a:r>
              <a:rPr lang="en-US" dirty="0" err="1">
                <a:solidFill>
                  <a:schemeClr val="bg1"/>
                </a:solidFill>
              </a:rPr>
              <a:t>donnes</a:t>
            </a:r>
            <a:r>
              <a:rPr lang="en-US" dirty="0">
                <a:solidFill>
                  <a:schemeClr val="bg1"/>
                </a:solidFill>
              </a:rPr>
              <a:t> ‘a des </a:t>
            </a:r>
            <a:r>
              <a:rPr lang="en-US" dirty="0" err="1">
                <a:solidFill>
                  <a:schemeClr val="bg1"/>
                </a:solidFill>
              </a:rPr>
              <a:t>malfaiteurs</a:t>
            </a:r>
            <a:r>
              <a:rPr lang="en-US" dirty="0">
                <a:solidFill>
                  <a:schemeClr val="bg1"/>
                </a:solidFill>
              </a:rPr>
              <a:t> qui </a:t>
            </a:r>
            <a:r>
              <a:rPr lang="en-US" dirty="0" err="1">
                <a:solidFill>
                  <a:schemeClr val="bg1"/>
                </a:solidFill>
              </a:rPr>
              <a:t>ont</a:t>
            </a:r>
            <a:r>
              <a:rPr lang="en-US" dirty="0">
                <a:solidFill>
                  <a:schemeClr val="bg1"/>
                </a:solidFill>
              </a:rPr>
              <a:t> </a:t>
            </a:r>
            <a:r>
              <a:rPr lang="en-US" dirty="0" err="1">
                <a:solidFill>
                  <a:schemeClr val="bg1"/>
                </a:solidFill>
              </a:rPr>
              <a:t>servient</a:t>
            </a:r>
            <a:r>
              <a:rPr lang="en-US" dirty="0">
                <a:solidFill>
                  <a:schemeClr val="bg1"/>
                </a:solidFill>
              </a:rPr>
              <a:t> </a:t>
            </a:r>
            <a:r>
              <a:rPr lang="en-US" dirty="0" err="1">
                <a:solidFill>
                  <a:schemeClr val="bg1"/>
                </a:solidFill>
              </a:rPr>
              <a:t>leurs</a:t>
            </a:r>
            <a:r>
              <a:rPr lang="en-US" dirty="0">
                <a:solidFill>
                  <a:schemeClr val="bg1"/>
                </a:solidFill>
              </a:rPr>
              <a:t> temps. </a:t>
            </a:r>
            <a:r>
              <a:rPr lang="en-US" dirty="0" err="1">
                <a:solidFill>
                  <a:schemeClr val="bg1"/>
                </a:solidFill>
              </a:rPr>
              <a:t>Ces</a:t>
            </a:r>
            <a:r>
              <a:rPr lang="en-US" dirty="0">
                <a:solidFill>
                  <a:schemeClr val="bg1"/>
                </a:solidFill>
              </a:rPr>
              <a:t> </a:t>
            </a:r>
            <a:r>
              <a:rPr lang="en-US" dirty="0" err="1">
                <a:solidFill>
                  <a:schemeClr val="bg1"/>
                </a:solidFill>
              </a:rPr>
              <a:t>terres</a:t>
            </a:r>
            <a:r>
              <a:rPr lang="en-US" dirty="0">
                <a:solidFill>
                  <a:schemeClr val="bg1"/>
                </a:solidFill>
              </a:rPr>
              <a:t> </a:t>
            </a:r>
            <a:r>
              <a:rPr lang="en-US" dirty="0" err="1">
                <a:solidFill>
                  <a:schemeClr val="bg1"/>
                </a:solidFill>
              </a:rPr>
              <a:t>ont</a:t>
            </a:r>
            <a:r>
              <a:rPr lang="en-US" dirty="0">
                <a:solidFill>
                  <a:schemeClr val="bg1"/>
                </a:solidFill>
              </a:rPr>
              <a:t> /t/ </a:t>
            </a:r>
            <a:r>
              <a:rPr lang="en-US" dirty="0" err="1">
                <a:solidFill>
                  <a:schemeClr val="bg1"/>
                </a:solidFill>
              </a:rPr>
              <a:t>acquises</a:t>
            </a:r>
            <a:r>
              <a:rPr lang="en-US" dirty="0">
                <a:solidFill>
                  <a:schemeClr val="bg1"/>
                </a:solidFill>
              </a:rPr>
              <a:t> ‘a travers de la force en </a:t>
            </a:r>
            <a:r>
              <a:rPr lang="en-US" dirty="0" err="1">
                <a:solidFill>
                  <a:schemeClr val="bg1"/>
                </a:solidFill>
              </a:rPr>
              <a:t>tuant</a:t>
            </a:r>
            <a:r>
              <a:rPr lang="en-US" dirty="0">
                <a:solidFill>
                  <a:schemeClr val="bg1"/>
                </a:solidFill>
              </a:rPr>
              <a:t> les </a:t>
            </a:r>
            <a:r>
              <a:rPr lang="en-US" dirty="0" err="1">
                <a:solidFill>
                  <a:schemeClr val="bg1"/>
                </a:solidFill>
              </a:rPr>
              <a:t>anciens</a:t>
            </a:r>
            <a:r>
              <a:rPr lang="en-US" dirty="0">
                <a:solidFill>
                  <a:schemeClr val="bg1"/>
                </a:solidFill>
              </a:rPr>
              <a:t> r/</a:t>
            </a:r>
            <a:r>
              <a:rPr lang="en-US" dirty="0" err="1">
                <a:solidFill>
                  <a:schemeClr val="bg1"/>
                </a:solidFill>
              </a:rPr>
              <a:t>sidents</a:t>
            </a:r>
            <a:r>
              <a:rPr lang="en-US" dirty="0">
                <a:solidFill>
                  <a:schemeClr val="bg1"/>
                </a:solidFill>
              </a:rPr>
              <a:t> </a:t>
            </a:r>
            <a:r>
              <a:rPr lang="en-US" dirty="0" err="1">
                <a:solidFill>
                  <a:schemeClr val="bg1"/>
                </a:solidFill>
              </a:rPr>
              <a:t>ou</a:t>
            </a:r>
            <a:r>
              <a:rPr lang="en-US" dirty="0">
                <a:solidFill>
                  <a:schemeClr val="bg1"/>
                </a:solidFill>
              </a:rPr>
              <a:t> les </a:t>
            </a:r>
            <a:r>
              <a:rPr lang="en-US" dirty="0" err="1">
                <a:solidFill>
                  <a:schemeClr val="bg1"/>
                </a:solidFill>
              </a:rPr>
              <a:t>prenants</a:t>
            </a:r>
            <a:r>
              <a:rPr lang="en-US" dirty="0">
                <a:solidFill>
                  <a:schemeClr val="bg1"/>
                </a:solidFill>
              </a:rPr>
              <a:t> pour </a:t>
            </a:r>
            <a:r>
              <a:rPr lang="en-US" dirty="0" err="1">
                <a:solidFill>
                  <a:schemeClr val="bg1"/>
                </a:solidFill>
              </a:rPr>
              <a:t>esclaves</a:t>
            </a:r>
            <a:r>
              <a:rPr lang="en-US" dirty="0">
                <a:solidFill>
                  <a:schemeClr val="bg1"/>
                </a:solidFill>
              </a:rPr>
              <a:t> (les femmes font des </a:t>
            </a:r>
            <a:r>
              <a:rPr lang="en-US" dirty="0" err="1">
                <a:solidFill>
                  <a:schemeClr val="bg1"/>
                </a:solidFill>
              </a:rPr>
              <a:t>travaux</a:t>
            </a:r>
            <a:r>
              <a:rPr lang="en-US" dirty="0">
                <a:solidFill>
                  <a:schemeClr val="bg1"/>
                </a:solidFill>
              </a:rPr>
              <a:t> </a:t>
            </a:r>
            <a:r>
              <a:rPr lang="en-US" dirty="0" err="1">
                <a:solidFill>
                  <a:schemeClr val="bg1"/>
                </a:solidFill>
              </a:rPr>
              <a:t>domestiques</a:t>
            </a:r>
            <a:r>
              <a:rPr lang="en-US" dirty="0">
                <a:solidFill>
                  <a:schemeClr val="bg1"/>
                </a:solidFill>
              </a:rPr>
              <a:t> </a:t>
            </a:r>
            <a:r>
              <a:rPr lang="en-US" dirty="0" err="1">
                <a:solidFill>
                  <a:schemeClr val="bg1"/>
                </a:solidFill>
              </a:rPr>
              <a:t>dans</a:t>
            </a:r>
            <a:r>
              <a:rPr lang="en-US" dirty="0">
                <a:solidFill>
                  <a:schemeClr val="bg1"/>
                </a:solidFill>
              </a:rPr>
              <a:t> la </a:t>
            </a:r>
            <a:r>
              <a:rPr lang="en-US" dirty="0" err="1">
                <a:solidFill>
                  <a:schemeClr val="bg1"/>
                </a:solidFill>
              </a:rPr>
              <a:t>maison</a:t>
            </a:r>
            <a:r>
              <a:rPr lang="en-US" dirty="0">
                <a:solidFill>
                  <a:schemeClr val="bg1"/>
                </a:solidFill>
              </a:rPr>
              <a:t> avec les </a:t>
            </a:r>
            <a:r>
              <a:rPr lang="en-US" dirty="0" err="1">
                <a:solidFill>
                  <a:schemeClr val="bg1"/>
                </a:solidFill>
              </a:rPr>
              <a:t>enfants</a:t>
            </a:r>
            <a:r>
              <a:rPr lang="en-US" dirty="0">
                <a:solidFill>
                  <a:schemeClr val="bg1"/>
                </a:solidFill>
              </a:rPr>
              <a:t> et les </a:t>
            </a:r>
            <a:r>
              <a:rPr lang="en-US" dirty="0" err="1">
                <a:solidFill>
                  <a:schemeClr val="bg1"/>
                </a:solidFill>
              </a:rPr>
              <a:t>hommes</a:t>
            </a:r>
            <a:r>
              <a:rPr lang="en-US" dirty="0">
                <a:solidFill>
                  <a:schemeClr val="bg1"/>
                </a:solidFill>
              </a:rPr>
              <a:t> </a:t>
            </a:r>
            <a:r>
              <a:rPr lang="en-US" dirty="0" err="1">
                <a:solidFill>
                  <a:schemeClr val="bg1"/>
                </a:solidFill>
              </a:rPr>
              <a:t>cultive</a:t>
            </a:r>
            <a:r>
              <a:rPr lang="en-US" dirty="0">
                <a:solidFill>
                  <a:schemeClr val="bg1"/>
                </a:solidFill>
              </a:rPr>
              <a:t> la </a:t>
            </a:r>
            <a:r>
              <a:rPr lang="en-US" dirty="0" err="1">
                <a:solidFill>
                  <a:schemeClr val="bg1"/>
                </a:solidFill>
              </a:rPr>
              <a:t>terre</a:t>
            </a:r>
            <a:r>
              <a:rPr lang="en-US" dirty="0">
                <a:solidFill>
                  <a:schemeClr val="bg1"/>
                </a:solidFill>
              </a:rPr>
              <a:t>). </a:t>
            </a:r>
            <a:r>
              <a:rPr lang="en-US" dirty="0" err="1">
                <a:solidFill>
                  <a:schemeClr val="bg1"/>
                </a:solidFill>
              </a:rPr>
              <a:t>C’est</a:t>
            </a:r>
            <a:r>
              <a:rPr lang="en-US" dirty="0">
                <a:solidFill>
                  <a:schemeClr val="bg1"/>
                </a:solidFill>
              </a:rPr>
              <a:t> un massacre. </a:t>
            </a:r>
          </a:p>
          <a:p>
            <a:pPr marL="341313" indent="-341313">
              <a:lnSpc>
                <a:spcPct val="80000"/>
              </a:lnSpc>
              <a:spcBef>
                <a:spcPts val="350"/>
              </a:spcBef>
              <a:buClr>
                <a:srgbClr val="FFCC00"/>
              </a:buClr>
              <a:buSzPct val="120000"/>
              <a:buFont typeface="Tahoma"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solidFill>
                  <a:schemeClr val="bg1"/>
                </a:solidFill>
              </a:rPr>
              <a:t>En 1851, </a:t>
            </a:r>
            <a:r>
              <a:rPr lang="en-US" dirty="0" err="1">
                <a:solidFill>
                  <a:schemeClr val="bg1"/>
                </a:solidFill>
              </a:rPr>
              <a:t>une</a:t>
            </a:r>
            <a:r>
              <a:rPr lang="en-US" dirty="0">
                <a:solidFill>
                  <a:schemeClr val="bg1"/>
                </a:solidFill>
              </a:rPr>
              <a:t> mine </a:t>
            </a:r>
            <a:r>
              <a:rPr lang="en-US" dirty="0" err="1">
                <a:solidFill>
                  <a:schemeClr val="bg1"/>
                </a:solidFill>
              </a:rPr>
              <a:t>d’or</a:t>
            </a:r>
            <a:r>
              <a:rPr lang="en-US" dirty="0">
                <a:solidFill>
                  <a:schemeClr val="bg1"/>
                </a:solidFill>
              </a:rPr>
              <a:t> </a:t>
            </a:r>
            <a:r>
              <a:rPr lang="en-US" dirty="0" err="1">
                <a:solidFill>
                  <a:schemeClr val="bg1"/>
                </a:solidFill>
              </a:rPr>
              <a:t>fut</a:t>
            </a:r>
            <a:r>
              <a:rPr lang="en-US" dirty="0">
                <a:solidFill>
                  <a:schemeClr val="bg1"/>
                </a:solidFill>
              </a:rPr>
              <a:t> d/</a:t>
            </a:r>
            <a:r>
              <a:rPr lang="en-US" dirty="0" err="1">
                <a:solidFill>
                  <a:schemeClr val="bg1"/>
                </a:solidFill>
              </a:rPr>
              <a:t>couverte</a:t>
            </a:r>
            <a:r>
              <a:rPr lang="en-US" dirty="0">
                <a:solidFill>
                  <a:schemeClr val="bg1"/>
                </a:solidFill>
              </a:rPr>
              <a:t> et </a:t>
            </a:r>
            <a:r>
              <a:rPr lang="en-US" dirty="0" err="1">
                <a:solidFill>
                  <a:schemeClr val="bg1"/>
                </a:solidFill>
              </a:rPr>
              <a:t>fut</a:t>
            </a:r>
            <a:r>
              <a:rPr lang="en-US" dirty="0">
                <a:solidFill>
                  <a:schemeClr val="bg1"/>
                </a:solidFill>
              </a:rPr>
              <a:t> un grand </a:t>
            </a:r>
            <a:r>
              <a:rPr lang="en-US" dirty="0" err="1">
                <a:solidFill>
                  <a:schemeClr val="bg1"/>
                </a:solidFill>
              </a:rPr>
              <a:t>succ’es</a:t>
            </a:r>
            <a:r>
              <a:rPr lang="en-US" dirty="0">
                <a:solidFill>
                  <a:schemeClr val="bg1"/>
                </a:solidFill>
              </a:rPr>
              <a:t> pour les </a:t>
            </a:r>
            <a:r>
              <a:rPr lang="en-US" dirty="0" err="1">
                <a:solidFill>
                  <a:schemeClr val="bg1"/>
                </a:solidFill>
              </a:rPr>
              <a:t>Anglais</a:t>
            </a:r>
            <a:r>
              <a:rPr lang="en-US" dirty="0">
                <a:solidFill>
                  <a:schemeClr val="bg1"/>
                </a:solidFill>
              </a:rPr>
              <a:t>. C’/</a:t>
            </a:r>
            <a:r>
              <a:rPr lang="en-US" dirty="0" err="1">
                <a:solidFill>
                  <a:schemeClr val="bg1"/>
                </a:solidFill>
              </a:rPr>
              <a:t>tait</a:t>
            </a:r>
            <a:r>
              <a:rPr lang="en-US" dirty="0">
                <a:solidFill>
                  <a:schemeClr val="bg1"/>
                </a:solidFill>
              </a:rPr>
              <a:t> de la bonne fortune facile et de raids </a:t>
            </a:r>
            <a:r>
              <a:rPr lang="en-US" dirty="0" err="1">
                <a:solidFill>
                  <a:schemeClr val="bg1"/>
                </a:solidFill>
              </a:rPr>
              <a:t>meutrier</a:t>
            </a:r>
            <a:r>
              <a:rPr lang="en-US" dirty="0">
                <a:solidFill>
                  <a:schemeClr val="bg1"/>
                </a:solidFill>
              </a:rPr>
              <a:t> pour les </a:t>
            </a:r>
            <a:r>
              <a:rPr lang="en-US" dirty="0" err="1">
                <a:solidFill>
                  <a:schemeClr val="bg1"/>
                </a:solidFill>
              </a:rPr>
              <a:t>autochtones</a:t>
            </a:r>
            <a:r>
              <a:rPr lang="en-US" dirty="0">
                <a:solidFill>
                  <a:schemeClr val="bg1"/>
                </a:solidFill>
              </a:rPr>
              <a:t>. ‘A la fin de </a:t>
            </a:r>
            <a:r>
              <a:rPr lang="en-US" dirty="0" err="1">
                <a:solidFill>
                  <a:schemeClr val="bg1"/>
                </a:solidFill>
              </a:rPr>
              <a:t>ce</a:t>
            </a:r>
            <a:r>
              <a:rPr lang="en-US" dirty="0">
                <a:solidFill>
                  <a:schemeClr val="bg1"/>
                </a:solidFill>
              </a:rPr>
              <a:t> </a:t>
            </a:r>
            <a:r>
              <a:rPr lang="en-US" dirty="0" err="1">
                <a:solidFill>
                  <a:schemeClr val="bg1"/>
                </a:solidFill>
              </a:rPr>
              <a:t>si’ecles</a:t>
            </a:r>
            <a:r>
              <a:rPr lang="en-US" dirty="0">
                <a:solidFill>
                  <a:schemeClr val="bg1"/>
                </a:solidFill>
              </a:rPr>
              <a:t> les </a:t>
            </a:r>
            <a:r>
              <a:rPr lang="en-US" dirty="0" err="1">
                <a:solidFill>
                  <a:schemeClr val="bg1"/>
                </a:solidFill>
              </a:rPr>
              <a:t>Anglais</a:t>
            </a:r>
            <a:r>
              <a:rPr lang="en-US" dirty="0">
                <a:solidFill>
                  <a:schemeClr val="bg1"/>
                </a:solidFill>
              </a:rPr>
              <a:t> /</a:t>
            </a:r>
            <a:r>
              <a:rPr lang="en-US" dirty="0" err="1">
                <a:solidFill>
                  <a:schemeClr val="bg1"/>
                </a:solidFill>
              </a:rPr>
              <a:t>tait</a:t>
            </a:r>
            <a:r>
              <a:rPr lang="en-US" dirty="0">
                <a:solidFill>
                  <a:schemeClr val="bg1"/>
                </a:solidFill>
              </a:rPr>
              <a:t> </a:t>
            </a:r>
            <a:r>
              <a:rPr lang="en-US" dirty="0" err="1">
                <a:solidFill>
                  <a:schemeClr val="bg1"/>
                </a:solidFill>
              </a:rPr>
              <a:t>vraiment</a:t>
            </a:r>
            <a:r>
              <a:rPr lang="en-US" dirty="0">
                <a:solidFill>
                  <a:schemeClr val="bg1"/>
                </a:solidFill>
              </a:rPr>
              <a:t> </a:t>
            </a:r>
            <a:r>
              <a:rPr lang="en-US" dirty="0" err="1">
                <a:solidFill>
                  <a:schemeClr val="bg1"/>
                </a:solidFill>
              </a:rPr>
              <a:t>instal</a:t>
            </a:r>
            <a:r>
              <a:rPr lang="en-US" dirty="0">
                <a:solidFill>
                  <a:schemeClr val="bg1"/>
                </a:solidFill>
              </a:rPr>
              <a:t>/ </a:t>
            </a:r>
            <a:r>
              <a:rPr lang="en-US" dirty="0" err="1">
                <a:solidFill>
                  <a:schemeClr val="bg1"/>
                </a:solidFill>
              </a:rPr>
              <a:t>l’a</a:t>
            </a:r>
            <a:r>
              <a:rPr lang="en-US" dirty="0">
                <a:solidFill>
                  <a:schemeClr val="bg1"/>
                </a:solidFill>
              </a:rPr>
              <a:t> pour </a:t>
            </a:r>
            <a:r>
              <a:rPr lang="en-US" dirty="0" err="1">
                <a:solidFill>
                  <a:schemeClr val="bg1"/>
                </a:solidFill>
              </a:rPr>
              <a:t>toujours</a:t>
            </a:r>
            <a:r>
              <a:rPr lang="en-US" dirty="0">
                <a:solidFill>
                  <a:schemeClr val="bg1"/>
                </a:solidFill>
              </a:rPr>
              <a:t>. </a:t>
            </a:r>
          </a:p>
          <a:p>
            <a:pPr marL="341313" indent="-341313">
              <a:lnSpc>
                <a:spcPct val="80000"/>
              </a:lnSpc>
              <a:spcBef>
                <a:spcPts val="350"/>
              </a:spcBef>
              <a:buClr>
                <a:srgbClr val="FFCC00"/>
              </a:buClr>
              <a:buSzPct val="120000"/>
              <a:buFont typeface="Tahoma"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solidFill>
                  <a:schemeClr val="bg1"/>
                </a:solidFill>
              </a:rPr>
              <a:t>Par </a:t>
            </a:r>
            <a:r>
              <a:rPr lang="en-US" dirty="0" err="1">
                <a:solidFill>
                  <a:schemeClr val="bg1"/>
                </a:solidFill>
              </a:rPr>
              <a:t>contre</a:t>
            </a:r>
            <a:r>
              <a:rPr lang="en-US" dirty="0">
                <a:solidFill>
                  <a:schemeClr val="bg1"/>
                </a:solidFill>
              </a:rPr>
              <a:t> </a:t>
            </a:r>
            <a:r>
              <a:rPr lang="en-US" dirty="0" err="1">
                <a:solidFill>
                  <a:schemeClr val="bg1"/>
                </a:solidFill>
              </a:rPr>
              <a:t>il</a:t>
            </a:r>
            <a:r>
              <a:rPr lang="en-US" dirty="0">
                <a:solidFill>
                  <a:schemeClr val="bg1"/>
                </a:solidFill>
              </a:rPr>
              <a:t> y </a:t>
            </a:r>
            <a:r>
              <a:rPr lang="en-US" dirty="0" err="1">
                <a:solidFill>
                  <a:schemeClr val="bg1"/>
                </a:solidFill>
              </a:rPr>
              <a:t>avait</a:t>
            </a:r>
            <a:r>
              <a:rPr lang="en-US" dirty="0">
                <a:solidFill>
                  <a:schemeClr val="bg1"/>
                </a:solidFill>
              </a:rPr>
              <a:t> </a:t>
            </a:r>
            <a:r>
              <a:rPr lang="en-US" dirty="0" err="1">
                <a:solidFill>
                  <a:schemeClr val="bg1"/>
                </a:solidFill>
              </a:rPr>
              <a:t>juste</a:t>
            </a:r>
            <a:r>
              <a:rPr lang="en-US" dirty="0">
                <a:solidFill>
                  <a:schemeClr val="bg1"/>
                </a:solidFill>
              </a:rPr>
              <a:t> </a:t>
            </a:r>
            <a:r>
              <a:rPr lang="en-US" dirty="0" err="1">
                <a:solidFill>
                  <a:schemeClr val="bg1"/>
                </a:solidFill>
              </a:rPr>
              <a:t>plusieurs</a:t>
            </a:r>
            <a:r>
              <a:rPr lang="en-US" dirty="0">
                <a:solidFill>
                  <a:schemeClr val="bg1"/>
                </a:solidFill>
              </a:rPr>
              <a:t> colonies diff/</a:t>
            </a:r>
            <a:r>
              <a:rPr lang="en-US" dirty="0" err="1">
                <a:solidFill>
                  <a:schemeClr val="bg1"/>
                </a:solidFill>
              </a:rPr>
              <a:t>rentes</a:t>
            </a:r>
            <a:r>
              <a:rPr lang="en-US" dirty="0">
                <a:solidFill>
                  <a:schemeClr val="bg1"/>
                </a:solidFill>
              </a:rPr>
              <a:t> et </a:t>
            </a:r>
            <a:r>
              <a:rPr lang="en-US" dirty="0" err="1">
                <a:solidFill>
                  <a:schemeClr val="bg1"/>
                </a:solidFill>
              </a:rPr>
              <a:t>ceci</a:t>
            </a:r>
            <a:r>
              <a:rPr lang="en-US" dirty="0">
                <a:solidFill>
                  <a:schemeClr val="bg1"/>
                </a:solidFill>
              </a:rPr>
              <a:t> </a:t>
            </a:r>
            <a:r>
              <a:rPr lang="en-US" dirty="0" err="1">
                <a:solidFill>
                  <a:schemeClr val="bg1"/>
                </a:solidFill>
              </a:rPr>
              <a:t>causaient</a:t>
            </a:r>
            <a:r>
              <a:rPr lang="en-US" dirty="0">
                <a:solidFill>
                  <a:schemeClr val="bg1"/>
                </a:solidFill>
              </a:rPr>
              <a:t> des </a:t>
            </a:r>
            <a:r>
              <a:rPr lang="en-US" dirty="0" err="1">
                <a:solidFill>
                  <a:schemeClr val="bg1"/>
                </a:solidFill>
              </a:rPr>
              <a:t>probl’mes</a:t>
            </a:r>
            <a:r>
              <a:rPr lang="en-US" dirty="0">
                <a:solidFill>
                  <a:schemeClr val="bg1"/>
                </a:solidFill>
              </a:rPr>
              <a:t> </a:t>
            </a:r>
            <a:r>
              <a:rPr lang="en-US" dirty="0" err="1">
                <a:solidFill>
                  <a:schemeClr val="bg1"/>
                </a:solidFill>
              </a:rPr>
              <a:t>donc</a:t>
            </a:r>
            <a:r>
              <a:rPr lang="en-US" dirty="0">
                <a:solidFill>
                  <a:schemeClr val="bg1"/>
                </a:solidFill>
              </a:rPr>
              <a:t> en 1901, </a:t>
            </a:r>
            <a:r>
              <a:rPr lang="en-US" dirty="0" err="1">
                <a:solidFill>
                  <a:schemeClr val="bg1"/>
                </a:solidFill>
              </a:rPr>
              <a:t>ils</a:t>
            </a:r>
            <a:r>
              <a:rPr lang="en-US" dirty="0">
                <a:solidFill>
                  <a:schemeClr val="bg1"/>
                </a:solidFill>
              </a:rPr>
              <a:t> on form/ </a:t>
            </a:r>
            <a:r>
              <a:rPr lang="en-US" dirty="0" err="1">
                <a:solidFill>
                  <a:schemeClr val="bg1"/>
                </a:solidFill>
              </a:rPr>
              <a:t>une</a:t>
            </a:r>
            <a:r>
              <a:rPr lang="en-US" dirty="0">
                <a:solidFill>
                  <a:schemeClr val="bg1"/>
                </a:solidFill>
              </a:rPr>
              <a:t> f/d/ration (?</a:t>
            </a:r>
            <a:r>
              <a:rPr lang="en-US" dirty="0" err="1">
                <a:solidFill>
                  <a:schemeClr val="bg1"/>
                </a:solidFill>
              </a:rPr>
              <a:t>tait</a:t>
            </a:r>
            <a:r>
              <a:rPr lang="en-US" dirty="0">
                <a:solidFill>
                  <a:schemeClr val="bg1"/>
                </a:solidFill>
              </a:rPr>
              <a:t> f/d/</a:t>
            </a:r>
            <a:r>
              <a:rPr lang="en-US" dirty="0" err="1">
                <a:solidFill>
                  <a:schemeClr val="bg1"/>
                </a:solidFill>
              </a:rPr>
              <a:t>ral</a:t>
            </a:r>
            <a:r>
              <a:rPr lang="en-US" dirty="0">
                <a:solidFill>
                  <a:schemeClr val="bg1"/>
                </a:solidFill>
              </a:rPr>
              <a:t> </a:t>
            </a:r>
            <a:r>
              <a:rPr lang="en-US" dirty="0" err="1">
                <a:solidFill>
                  <a:schemeClr val="bg1"/>
                </a:solidFill>
              </a:rPr>
              <a:t>parlementaire</a:t>
            </a:r>
            <a:r>
              <a:rPr lang="en-US" dirty="0">
                <a:solidFill>
                  <a:schemeClr val="bg1"/>
                </a:solidFill>
              </a:rPr>
              <a:t> </a:t>
            </a:r>
            <a:r>
              <a:rPr lang="en-US" dirty="0" err="1">
                <a:solidFill>
                  <a:schemeClr val="bg1"/>
                </a:solidFill>
              </a:rPr>
              <a:t>ind</a:t>
            </a:r>
            <a:r>
              <a:rPr lang="en-US" dirty="0">
                <a:solidFill>
                  <a:schemeClr val="bg1"/>
                </a:solidFill>
              </a:rPr>
              <a:t>/pendant qui </a:t>
            </a:r>
            <a:r>
              <a:rPr lang="en-US" dirty="0" err="1">
                <a:solidFill>
                  <a:schemeClr val="bg1"/>
                </a:solidFill>
              </a:rPr>
              <a:t>reconnai</a:t>
            </a:r>
            <a:r>
              <a:rPr lang="en-US" dirty="0">
                <a:solidFill>
                  <a:schemeClr val="bg1"/>
                </a:solidFill>
              </a:rPr>
              <a:t> la </a:t>
            </a:r>
            <a:r>
              <a:rPr lang="en-US" dirty="0" err="1">
                <a:solidFill>
                  <a:schemeClr val="bg1"/>
                </a:solidFill>
              </a:rPr>
              <a:t>souveraint</a:t>
            </a:r>
            <a:r>
              <a:rPr lang="en-US" dirty="0">
                <a:solidFill>
                  <a:schemeClr val="bg1"/>
                </a:solidFill>
              </a:rPr>
              <a:t>/ de </a:t>
            </a:r>
            <a:r>
              <a:rPr lang="en-US" dirty="0" err="1">
                <a:solidFill>
                  <a:schemeClr val="bg1"/>
                </a:solidFill>
              </a:rPr>
              <a:t>leurs</a:t>
            </a:r>
            <a:r>
              <a:rPr lang="en-US" dirty="0">
                <a:solidFill>
                  <a:schemeClr val="bg1"/>
                </a:solidFill>
              </a:rPr>
              <a:t> </a:t>
            </a:r>
            <a:r>
              <a:rPr lang="en-US" dirty="0" err="1">
                <a:solidFill>
                  <a:schemeClr val="bg1"/>
                </a:solidFill>
              </a:rPr>
              <a:t>reine</a:t>
            </a:r>
            <a:r>
              <a:rPr lang="en-US" dirty="0">
                <a:solidFill>
                  <a:schemeClr val="bg1"/>
                </a:solidFill>
              </a:rPr>
              <a:t>, Victoria). La capital </a:t>
            </a:r>
            <a:r>
              <a:rPr lang="en-US" dirty="0" err="1">
                <a:solidFill>
                  <a:schemeClr val="bg1"/>
                </a:solidFill>
              </a:rPr>
              <a:t>fut</a:t>
            </a:r>
            <a:r>
              <a:rPr lang="en-US" dirty="0">
                <a:solidFill>
                  <a:schemeClr val="bg1"/>
                </a:solidFill>
              </a:rPr>
              <a:t> </a:t>
            </a:r>
            <a:r>
              <a:rPr lang="en-US" dirty="0" err="1">
                <a:solidFill>
                  <a:schemeClr val="bg1"/>
                </a:solidFill>
              </a:rPr>
              <a:t>mis</a:t>
            </a:r>
            <a:r>
              <a:rPr lang="en-US" dirty="0">
                <a:solidFill>
                  <a:schemeClr val="bg1"/>
                </a:solidFill>
              </a:rPr>
              <a:t> entre les 2 plus </a:t>
            </a:r>
            <a:r>
              <a:rPr lang="en-US" dirty="0" err="1">
                <a:solidFill>
                  <a:schemeClr val="bg1"/>
                </a:solidFill>
              </a:rPr>
              <a:t>grandes</a:t>
            </a:r>
            <a:r>
              <a:rPr lang="en-US" dirty="0">
                <a:solidFill>
                  <a:schemeClr val="bg1"/>
                </a:solidFill>
              </a:rPr>
              <a:t> </a:t>
            </a:r>
            <a:r>
              <a:rPr lang="en-US" dirty="0" err="1">
                <a:solidFill>
                  <a:schemeClr val="bg1"/>
                </a:solidFill>
              </a:rPr>
              <a:t>rivales</a:t>
            </a:r>
            <a:r>
              <a:rPr lang="en-US" dirty="0">
                <a:solidFill>
                  <a:schemeClr val="bg1"/>
                </a:solidFill>
              </a:rPr>
              <a:t> (Melbourne et Sydney) et </a:t>
            </a:r>
            <a:r>
              <a:rPr lang="en-US" dirty="0" err="1">
                <a:solidFill>
                  <a:schemeClr val="bg1"/>
                </a:solidFill>
              </a:rPr>
              <a:t>maintenant</a:t>
            </a:r>
            <a:r>
              <a:rPr lang="en-US" dirty="0">
                <a:solidFill>
                  <a:schemeClr val="bg1"/>
                </a:solidFill>
              </a:rPr>
              <a:t> </a:t>
            </a:r>
            <a:r>
              <a:rPr lang="en-US" dirty="0" err="1">
                <a:solidFill>
                  <a:schemeClr val="bg1"/>
                </a:solidFill>
              </a:rPr>
              <a:t>ils</a:t>
            </a:r>
            <a:r>
              <a:rPr lang="en-US" dirty="0">
                <a:solidFill>
                  <a:schemeClr val="bg1"/>
                </a:solidFill>
              </a:rPr>
              <a:t> </a:t>
            </a:r>
            <a:r>
              <a:rPr lang="en-US" dirty="0" err="1">
                <a:solidFill>
                  <a:schemeClr val="bg1"/>
                </a:solidFill>
              </a:rPr>
              <a:t>doivent</a:t>
            </a:r>
            <a:r>
              <a:rPr lang="en-US" dirty="0">
                <a:solidFill>
                  <a:schemeClr val="bg1"/>
                </a:solidFill>
              </a:rPr>
              <a:t> </a:t>
            </a:r>
            <a:r>
              <a:rPr lang="en-US" dirty="0" err="1">
                <a:solidFill>
                  <a:schemeClr val="bg1"/>
                </a:solidFill>
              </a:rPr>
              <a:t>trouver</a:t>
            </a:r>
            <a:r>
              <a:rPr lang="en-US" dirty="0">
                <a:solidFill>
                  <a:schemeClr val="bg1"/>
                </a:solidFill>
              </a:rPr>
              <a:t> </a:t>
            </a:r>
            <a:r>
              <a:rPr lang="en-US" dirty="0" err="1">
                <a:solidFill>
                  <a:schemeClr val="bg1"/>
                </a:solidFill>
              </a:rPr>
              <a:t>leurs</a:t>
            </a:r>
            <a:r>
              <a:rPr lang="en-US" dirty="0">
                <a:solidFill>
                  <a:schemeClr val="bg1"/>
                </a:solidFill>
              </a:rPr>
              <a:t> </a:t>
            </a:r>
            <a:r>
              <a:rPr lang="en-US" dirty="0" err="1">
                <a:solidFill>
                  <a:schemeClr val="bg1"/>
                </a:solidFill>
              </a:rPr>
              <a:t>identit</a:t>
            </a:r>
            <a:r>
              <a:rPr lang="en-US" dirty="0">
                <a:solidFill>
                  <a:schemeClr val="bg1"/>
                </a:solidFill>
              </a:rPr>
              <a:t>/ </a:t>
            </a:r>
            <a:r>
              <a:rPr lang="en-US" dirty="0" err="1">
                <a:solidFill>
                  <a:schemeClr val="bg1"/>
                </a:solidFill>
              </a:rPr>
              <a:t>nationale</a:t>
            </a:r>
            <a:r>
              <a:rPr lang="en-US" dirty="0">
                <a:solidFill>
                  <a:schemeClr val="bg1"/>
                </a:solidFill>
              </a:rPr>
              <a:t>.</a:t>
            </a:r>
          </a:p>
          <a:p>
            <a:pPr marL="341313" indent="-341313">
              <a:lnSpc>
                <a:spcPct val="80000"/>
              </a:lnSpc>
              <a:spcBef>
                <a:spcPts val="350"/>
              </a:spcBef>
              <a:buClr>
                <a:srgbClr val="FFCC00"/>
              </a:buClr>
              <a:buSzPct val="120000"/>
              <a:buFont typeface="Tahoma"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solidFill>
                  <a:schemeClr val="bg1"/>
                </a:solidFill>
              </a:rPr>
              <a:t>La </a:t>
            </a:r>
            <a:r>
              <a:rPr lang="en-US" dirty="0" err="1">
                <a:solidFill>
                  <a:schemeClr val="bg1"/>
                </a:solidFill>
              </a:rPr>
              <a:t>Premi’ere</a:t>
            </a:r>
            <a:r>
              <a:rPr lang="en-US" dirty="0">
                <a:solidFill>
                  <a:schemeClr val="bg1"/>
                </a:solidFill>
              </a:rPr>
              <a:t> Guerre </a:t>
            </a:r>
            <a:r>
              <a:rPr lang="en-US" dirty="0" err="1">
                <a:solidFill>
                  <a:schemeClr val="bg1"/>
                </a:solidFill>
              </a:rPr>
              <a:t>Mondial</a:t>
            </a:r>
            <a:r>
              <a:rPr lang="en-US" dirty="0">
                <a:solidFill>
                  <a:schemeClr val="bg1"/>
                </a:solidFill>
              </a:rPr>
              <a:t> et </a:t>
            </a:r>
            <a:r>
              <a:rPr lang="en-US" dirty="0" err="1">
                <a:solidFill>
                  <a:schemeClr val="bg1"/>
                </a:solidFill>
              </a:rPr>
              <a:t>une</a:t>
            </a:r>
            <a:r>
              <a:rPr lang="en-US" dirty="0">
                <a:solidFill>
                  <a:schemeClr val="bg1"/>
                </a:solidFill>
              </a:rPr>
              <a:t> faction de </a:t>
            </a:r>
            <a:r>
              <a:rPr lang="en-US" dirty="0" err="1">
                <a:solidFill>
                  <a:schemeClr val="bg1"/>
                </a:solidFill>
              </a:rPr>
              <a:t>l’arm</a:t>
            </a:r>
            <a:r>
              <a:rPr lang="en-US" dirty="0">
                <a:solidFill>
                  <a:schemeClr val="bg1"/>
                </a:solidFill>
              </a:rPr>
              <a:t>/e </a:t>
            </a:r>
            <a:r>
              <a:rPr lang="en-US" dirty="0" err="1">
                <a:solidFill>
                  <a:schemeClr val="bg1"/>
                </a:solidFill>
              </a:rPr>
              <a:t>appeller</a:t>
            </a:r>
            <a:r>
              <a:rPr lang="en-US" dirty="0">
                <a:solidFill>
                  <a:schemeClr val="bg1"/>
                </a:solidFill>
              </a:rPr>
              <a:t> ANZAC ( </a:t>
            </a:r>
            <a:r>
              <a:rPr lang="en-US" dirty="0" err="1">
                <a:solidFill>
                  <a:schemeClr val="bg1"/>
                </a:solidFill>
              </a:rPr>
              <a:t>Australien</a:t>
            </a:r>
            <a:r>
              <a:rPr lang="en-US" dirty="0">
                <a:solidFill>
                  <a:schemeClr val="bg1"/>
                </a:solidFill>
              </a:rPr>
              <a:t> New Zealand Corps) </a:t>
            </a:r>
            <a:r>
              <a:rPr lang="en-US" dirty="0" err="1">
                <a:solidFill>
                  <a:schemeClr val="bg1"/>
                </a:solidFill>
              </a:rPr>
              <a:t>tua</a:t>
            </a:r>
            <a:r>
              <a:rPr lang="en-US" dirty="0">
                <a:solidFill>
                  <a:schemeClr val="bg1"/>
                </a:solidFill>
              </a:rPr>
              <a:t> des </a:t>
            </a:r>
            <a:r>
              <a:rPr lang="en-US" dirty="0" err="1">
                <a:solidFill>
                  <a:schemeClr val="bg1"/>
                </a:solidFill>
              </a:rPr>
              <a:t>centaines</a:t>
            </a:r>
            <a:r>
              <a:rPr lang="en-US" dirty="0">
                <a:solidFill>
                  <a:schemeClr val="bg1"/>
                </a:solidFill>
              </a:rPr>
              <a:t> </a:t>
            </a:r>
            <a:r>
              <a:rPr lang="en-US" dirty="0" err="1">
                <a:solidFill>
                  <a:schemeClr val="bg1"/>
                </a:solidFill>
              </a:rPr>
              <a:t>d’Australiens</a:t>
            </a:r>
            <a:r>
              <a:rPr lang="en-US" dirty="0">
                <a:solidFill>
                  <a:schemeClr val="bg1"/>
                </a:solidFill>
              </a:rPr>
              <a:t>. (</a:t>
            </a:r>
            <a:r>
              <a:rPr lang="en-US" dirty="0" err="1">
                <a:solidFill>
                  <a:schemeClr val="bg1"/>
                </a:solidFill>
              </a:rPr>
              <a:t>il</a:t>
            </a:r>
            <a:r>
              <a:rPr lang="en-US" dirty="0">
                <a:solidFill>
                  <a:schemeClr val="bg1"/>
                </a:solidFill>
              </a:rPr>
              <a:t> y </a:t>
            </a:r>
            <a:r>
              <a:rPr lang="en-US" dirty="0" err="1">
                <a:solidFill>
                  <a:schemeClr val="bg1"/>
                </a:solidFill>
              </a:rPr>
              <a:t>avait</a:t>
            </a:r>
            <a:r>
              <a:rPr lang="en-US" dirty="0">
                <a:solidFill>
                  <a:schemeClr val="bg1"/>
                </a:solidFill>
              </a:rPr>
              <a:t> un mission </a:t>
            </a:r>
            <a:r>
              <a:rPr lang="en-US" dirty="0" err="1">
                <a:solidFill>
                  <a:schemeClr val="bg1"/>
                </a:solidFill>
              </a:rPr>
              <a:t>particuli’ere</a:t>
            </a:r>
            <a:r>
              <a:rPr lang="en-US" dirty="0">
                <a:solidFill>
                  <a:schemeClr val="bg1"/>
                </a:solidFill>
              </a:rPr>
              <a:t> et pour </a:t>
            </a:r>
            <a:r>
              <a:rPr lang="en-US" dirty="0" err="1">
                <a:solidFill>
                  <a:schemeClr val="bg1"/>
                </a:solidFill>
              </a:rPr>
              <a:t>cette</a:t>
            </a:r>
            <a:r>
              <a:rPr lang="en-US" dirty="0">
                <a:solidFill>
                  <a:schemeClr val="bg1"/>
                </a:solidFill>
              </a:rPr>
              <a:t> mission terrible </a:t>
            </a:r>
            <a:r>
              <a:rPr lang="en-US" dirty="0" err="1">
                <a:solidFill>
                  <a:schemeClr val="bg1"/>
                </a:solidFill>
              </a:rPr>
              <a:t>il</a:t>
            </a:r>
            <a:r>
              <a:rPr lang="en-US" dirty="0">
                <a:solidFill>
                  <a:schemeClr val="bg1"/>
                </a:solidFill>
              </a:rPr>
              <a:t> y a un jour de </a:t>
            </a:r>
            <a:r>
              <a:rPr lang="en-US" dirty="0" err="1">
                <a:solidFill>
                  <a:schemeClr val="bg1"/>
                </a:solidFill>
              </a:rPr>
              <a:t>comm</a:t>
            </a:r>
            <a:r>
              <a:rPr lang="en-US" dirty="0">
                <a:solidFill>
                  <a:schemeClr val="bg1"/>
                </a:solidFill>
              </a:rPr>
              <a:t>/ration). </a:t>
            </a:r>
            <a:r>
              <a:rPr lang="en-US" dirty="0" err="1">
                <a:solidFill>
                  <a:schemeClr val="bg1"/>
                </a:solidFill>
              </a:rPr>
              <a:t>L’Australie</a:t>
            </a:r>
            <a:r>
              <a:rPr lang="en-US" dirty="0">
                <a:solidFill>
                  <a:schemeClr val="bg1"/>
                </a:solidFill>
              </a:rPr>
              <a:t> fait </a:t>
            </a:r>
            <a:r>
              <a:rPr lang="en-US" dirty="0" err="1">
                <a:solidFill>
                  <a:schemeClr val="bg1"/>
                </a:solidFill>
              </a:rPr>
              <a:t>partie</a:t>
            </a:r>
            <a:r>
              <a:rPr lang="en-US" dirty="0">
                <a:solidFill>
                  <a:schemeClr val="bg1"/>
                </a:solidFill>
              </a:rPr>
              <a:t> des </a:t>
            </a:r>
            <a:r>
              <a:rPr lang="en-US" dirty="0" err="1">
                <a:solidFill>
                  <a:schemeClr val="bg1"/>
                </a:solidFill>
              </a:rPr>
              <a:t>Alli</a:t>
            </a:r>
            <a:r>
              <a:rPr lang="en-US" dirty="0">
                <a:solidFill>
                  <a:schemeClr val="bg1"/>
                </a:solidFill>
              </a:rPr>
              <a:t>/s.</a:t>
            </a:r>
          </a:p>
          <a:p>
            <a:pPr marL="341313" indent="-341313">
              <a:lnSpc>
                <a:spcPct val="80000"/>
              </a:lnSpc>
              <a:spcBef>
                <a:spcPts val="350"/>
              </a:spcBef>
              <a:buClr>
                <a:srgbClr val="FFCC00"/>
              </a:buClr>
              <a:buSzPct val="120000"/>
              <a:buFont typeface="Tahoma"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fr-CA" dirty="0">
                <a:solidFill>
                  <a:schemeClr val="bg1"/>
                </a:solidFill>
              </a:rPr>
              <a:t>En 1930 A.O Neville /tait l’homme en charge par le gouvernement de </a:t>
            </a:r>
            <a:r>
              <a:rPr lang="fr-CA" dirty="0" err="1">
                <a:solidFill>
                  <a:schemeClr val="bg1"/>
                </a:solidFill>
              </a:rPr>
              <a:t>controler</a:t>
            </a:r>
            <a:r>
              <a:rPr lang="fr-CA" dirty="0">
                <a:solidFill>
                  <a:schemeClr val="bg1"/>
                </a:solidFill>
              </a:rPr>
              <a:t> les </a:t>
            </a:r>
            <a:r>
              <a:rPr lang="fr-CA" dirty="0" err="1">
                <a:solidFill>
                  <a:schemeClr val="bg1"/>
                </a:solidFill>
              </a:rPr>
              <a:t>autochtones.C’est</a:t>
            </a:r>
            <a:r>
              <a:rPr lang="fr-CA" dirty="0">
                <a:solidFill>
                  <a:schemeClr val="bg1"/>
                </a:solidFill>
              </a:rPr>
              <a:t> lui qui a donner la permissions aux soldats d’enlever les enfants m/tisse de leurs famille pour les r/-éduquer et assimiler. Il y avait la &lt;White Australien Policy&gt; pour que la culture Australienne disparaissent avec le temps.</a:t>
            </a:r>
          </a:p>
          <a:p>
            <a:pPr marL="341313" indent="-341313">
              <a:lnSpc>
                <a:spcPct val="80000"/>
              </a:lnSpc>
              <a:spcBef>
                <a:spcPts val="350"/>
              </a:spcBef>
              <a:buClr>
                <a:srgbClr val="FFCC00"/>
              </a:buClr>
              <a:buSzPct val="120000"/>
              <a:buFont typeface="Tahoma"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solidFill>
                  <a:schemeClr val="bg1"/>
                </a:solidFill>
              </a:rPr>
              <a:t>LA </a:t>
            </a:r>
            <a:r>
              <a:rPr lang="en-US" dirty="0" err="1">
                <a:solidFill>
                  <a:schemeClr val="bg1"/>
                </a:solidFill>
              </a:rPr>
              <a:t>deuxi’eme</a:t>
            </a:r>
            <a:r>
              <a:rPr lang="en-US" dirty="0">
                <a:solidFill>
                  <a:schemeClr val="bg1"/>
                </a:solidFill>
              </a:rPr>
              <a:t> guerre </a:t>
            </a:r>
            <a:r>
              <a:rPr lang="en-US" dirty="0" err="1">
                <a:solidFill>
                  <a:schemeClr val="bg1"/>
                </a:solidFill>
              </a:rPr>
              <a:t>fut</a:t>
            </a:r>
            <a:r>
              <a:rPr lang="en-US" dirty="0">
                <a:solidFill>
                  <a:schemeClr val="bg1"/>
                </a:solidFill>
              </a:rPr>
              <a:t> le commencer de </a:t>
            </a:r>
            <a:r>
              <a:rPr lang="en-US" dirty="0" err="1">
                <a:solidFill>
                  <a:schemeClr val="bg1"/>
                </a:solidFill>
              </a:rPr>
              <a:t>l’expansion</a:t>
            </a:r>
            <a:r>
              <a:rPr lang="en-US" dirty="0">
                <a:solidFill>
                  <a:schemeClr val="bg1"/>
                </a:solidFill>
              </a:rPr>
              <a:t> de </a:t>
            </a:r>
            <a:r>
              <a:rPr lang="en-US" dirty="0" err="1">
                <a:solidFill>
                  <a:schemeClr val="bg1"/>
                </a:solidFill>
              </a:rPr>
              <a:t>l’Australie</a:t>
            </a:r>
            <a:r>
              <a:rPr lang="en-US" dirty="0">
                <a:solidFill>
                  <a:schemeClr val="bg1"/>
                </a:solidFill>
              </a:rPr>
              <a:t>.</a:t>
            </a:r>
          </a:p>
          <a:p>
            <a:pPr marL="341313" indent="-341313">
              <a:lnSpc>
                <a:spcPct val="80000"/>
              </a:lnSpc>
              <a:spcBef>
                <a:spcPts val="350"/>
              </a:spcBef>
              <a:buClr>
                <a:srgbClr val="FFCC00"/>
              </a:buClr>
              <a:buSzPct val="120000"/>
              <a:buFont typeface="Tahoma"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solidFill>
                  <a:schemeClr val="bg1"/>
                </a:solidFill>
              </a:rPr>
              <a:t>1950 = White Australian Policy (</a:t>
            </a:r>
            <a:r>
              <a:rPr lang="en-US" dirty="0" err="1">
                <a:solidFill>
                  <a:schemeClr val="bg1"/>
                </a:solidFill>
              </a:rPr>
              <a:t>Australie</a:t>
            </a:r>
            <a:r>
              <a:rPr lang="en-US" dirty="0">
                <a:solidFill>
                  <a:schemeClr val="bg1"/>
                </a:solidFill>
              </a:rPr>
              <a:t> Blanche) Le but de </a:t>
            </a:r>
            <a:r>
              <a:rPr lang="en-US" dirty="0" err="1">
                <a:solidFill>
                  <a:schemeClr val="bg1"/>
                </a:solidFill>
              </a:rPr>
              <a:t>cette</a:t>
            </a:r>
            <a:r>
              <a:rPr lang="en-US" dirty="0">
                <a:solidFill>
                  <a:schemeClr val="bg1"/>
                </a:solidFill>
              </a:rPr>
              <a:t> </a:t>
            </a:r>
            <a:r>
              <a:rPr lang="en-US" dirty="0" err="1">
                <a:solidFill>
                  <a:schemeClr val="bg1"/>
                </a:solidFill>
              </a:rPr>
              <a:t>politique</a:t>
            </a:r>
            <a:r>
              <a:rPr lang="en-US" dirty="0">
                <a:solidFill>
                  <a:schemeClr val="bg1"/>
                </a:solidFill>
              </a:rPr>
              <a:t> /</a:t>
            </a:r>
            <a:r>
              <a:rPr lang="en-US" dirty="0" err="1">
                <a:solidFill>
                  <a:schemeClr val="bg1"/>
                </a:solidFill>
              </a:rPr>
              <a:t>tait</a:t>
            </a:r>
            <a:r>
              <a:rPr lang="en-US" dirty="0">
                <a:solidFill>
                  <a:schemeClr val="bg1"/>
                </a:solidFill>
              </a:rPr>
              <a:t> de d/</a:t>
            </a:r>
            <a:r>
              <a:rPr lang="en-US" dirty="0" err="1">
                <a:solidFill>
                  <a:schemeClr val="bg1"/>
                </a:solidFill>
              </a:rPr>
              <a:t>courager</a:t>
            </a:r>
            <a:r>
              <a:rPr lang="en-US" dirty="0">
                <a:solidFill>
                  <a:schemeClr val="bg1"/>
                </a:solidFill>
              </a:rPr>
              <a:t> les </a:t>
            </a:r>
            <a:r>
              <a:rPr lang="en-US" dirty="0" err="1">
                <a:solidFill>
                  <a:schemeClr val="bg1"/>
                </a:solidFill>
              </a:rPr>
              <a:t>immmigrants</a:t>
            </a:r>
            <a:r>
              <a:rPr lang="en-US" dirty="0">
                <a:solidFill>
                  <a:schemeClr val="bg1"/>
                </a:solidFill>
              </a:rPr>
              <a:t> </a:t>
            </a:r>
            <a:r>
              <a:rPr lang="en-US" dirty="0" err="1">
                <a:solidFill>
                  <a:schemeClr val="bg1"/>
                </a:solidFill>
              </a:rPr>
              <a:t>venant</a:t>
            </a:r>
            <a:r>
              <a:rPr lang="en-US" dirty="0">
                <a:solidFill>
                  <a:schemeClr val="bg1"/>
                </a:solidFill>
              </a:rPr>
              <a:t> de </a:t>
            </a:r>
            <a:r>
              <a:rPr lang="en-US" dirty="0" err="1">
                <a:solidFill>
                  <a:schemeClr val="bg1"/>
                </a:solidFill>
              </a:rPr>
              <a:t>n’importe</a:t>
            </a:r>
            <a:r>
              <a:rPr lang="en-US" dirty="0">
                <a:solidFill>
                  <a:schemeClr val="bg1"/>
                </a:solidFill>
              </a:rPr>
              <a:t> </a:t>
            </a:r>
            <a:r>
              <a:rPr lang="en-US" dirty="0" err="1">
                <a:solidFill>
                  <a:schemeClr val="bg1"/>
                </a:solidFill>
              </a:rPr>
              <a:t>ou</a:t>
            </a:r>
            <a:r>
              <a:rPr lang="en-US" dirty="0">
                <a:solidFill>
                  <a:schemeClr val="bg1"/>
                </a:solidFill>
              </a:rPr>
              <a:t> </a:t>
            </a:r>
            <a:r>
              <a:rPr lang="en-US" dirty="0" err="1">
                <a:solidFill>
                  <a:schemeClr val="bg1"/>
                </a:solidFill>
              </a:rPr>
              <a:t>sauf</a:t>
            </a:r>
            <a:r>
              <a:rPr lang="en-US" dirty="0">
                <a:solidFill>
                  <a:schemeClr val="bg1"/>
                </a:solidFill>
              </a:rPr>
              <a:t> </a:t>
            </a:r>
            <a:r>
              <a:rPr lang="en-US" dirty="0" err="1">
                <a:solidFill>
                  <a:schemeClr val="bg1"/>
                </a:solidFill>
              </a:rPr>
              <a:t>l’Europe</a:t>
            </a:r>
            <a:r>
              <a:rPr lang="en-US" dirty="0">
                <a:solidFill>
                  <a:schemeClr val="bg1"/>
                </a:solidFill>
              </a:rPr>
              <a:t> et encourager les </a:t>
            </a:r>
            <a:r>
              <a:rPr lang="en-US" dirty="0" err="1">
                <a:solidFill>
                  <a:schemeClr val="bg1"/>
                </a:solidFill>
              </a:rPr>
              <a:t>Europ</a:t>
            </a:r>
            <a:r>
              <a:rPr lang="en-US" dirty="0">
                <a:solidFill>
                  <a:schemeClr val="bg1"/>
                </a:solidFill>
              </a:rPr>
              <a:t>/</a:t>
            </a:r>
            <a:r>
              <a:rPr lang="en-US" dirty="0" err="1">
                <a:solidFill>
                  <a:schemeClr val="bg1"/>
                </a:solidFill>
              </a:rPr>
              <a:t>ens</a:t>
            </a:r>
            <a:r>
              <a:rPr lang="en-US" dirty="0">
                <a:solidFill>
                  <a:schemeClr val="bg1"/>
                </a:solidFill>
              </a:rPr>
              <a:t> ‘a </a:t>
            </a:r>
            <a:r>
              <a:rPr lang="en-US" dirty="0" err="1">
                <a:solidFill>
                  <a:schemeClr val="bg1"/>
                </a:solidFill>
              </a:rPr>
              <a:t>immigrer</a:t>
            </a:r>
            <a:r>
              <a:rPr lang="en-US" dirty="0">
                <a:solidFill>
                  <a:schemeClr val="bg1"/>
                </a:solidFill>
              </a:rPr>
              <a:t>.</a:t>
            </a:r>
          </a:p>
          <a:p>
            <a:pPr marL="341313" indent="-341313">
              <a:lnSpc>
                <a:spcPct val="80000"/>
              </a:lnSpc>
              <a:spcBef>
                <a:spcPts val="350"/>
              </a:spcBef>
              <a:buClr>
                <a:srgbClr val="FFCC00"/>
              </a:buClr>
              <a:buSzPct val="120000"/>
              <a:buFont typeface="Tahoma"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solidFill>
                  <a:schemeClr val="bg1"/>
                </a:solidFill>
              </a:rPr>
              <a:t>On </a:t>
            </a:r>
            <a:r>
              <a:rPr lang="en-US" dirty="0" err="1">
                <a:solidFill>
                  <a:schemeClr val="bg1"/>
                </a:solidFill>
              </a:rPr>
              <a:t>abolit</a:t>
            </a:r>
            <a:r>
              <a:rPr lang="en-US" dirty="0">
                <a:solidFill>
                  <a:schemeClr val="bg1"/>
                </a:solidFill>
              </a:rPr>
              <a:t> </a:t>
            </a:r>
            <a:r>
              <a:rPr lang="en-US" dirty="0" err="1">
                <a:solidFill>
                  <a:schemeClr val="bg1"/>
                </a:solidFill>
              </a:rPr>
              <a:t>aussi</a:t>
            </a:r>
            <a:r>
              <a:rPr lang="en-US" dirty="0">
                <a:solidFill>
                  <a:schemeClr val="bg1"/>
                </a:solidFill>
              </a:rPr>
              <a:t> les camps p/</a:t>
            </a:r>
            <a:r>
              <a:rPr lang="en-US" dirty="0" err="1">
                <a:solidFill>
                  <a:schemeClr val="bg1"/>
                </a:solidFill>
              </a:rPr>
              <a:t>nitencier</a:t>
            </a:r>
            <a:r>
              <a:rPr lang="en-US" dirty="0">
                <a:solidFill>
                  <a:schemeClr val="bg1"/>
                </a:solidFill>
              </a:rPr>
              <a:t> </a:t>
            </a:r>
            <a:r>
              <a:rPr lang="en-US" dirty="0" err="1">
                <a:solidFill>
                  <a:schemeClr val="bg1"/>
                </a:solidFill>
              </a:rPr>
              <a:t>dans</a:t>
            </a:r>
            <a:r>
              <a:rPr lang="en-US" dirty="0">
                <a:solidFill>
                  <a:schemeClr val="bg1"/>
                </a:solidFill>
              </a:rPr>
              <a:t> les </a:t>
            </a:r>
            <a:r>
              <a:rPr lang="en-US" dirty="0" err="1">
                <a:solidFill>
                  <a:schemeClr val="bg1"/>
                </a:solidFill>
              </a:rPr>
              <a:t>Nouvelles</a:t>
            </a:r>
            <a:r>
              <a:rPr lang="en-US" dirty="0">
                <a:solidFill>
                  <a:schemeClr val="bg1"/>
                </a:solidFill>
              </a:rPr>
              <a:t> </a:t>
            </a:r>
            <a:r>
              <a:rPr lang="en-US" dirty="0" err="1">
                <a:solidFill>
                  <a:schemeClr val="bg1"/>
                </a:solidFill>
              </a:rPr>
              <a:t>Galles</a:t>
            </a:r>
            <a:r>
              <a:rPr lang="en-US" dirty="0">
                <a:solidFill>
                  <a:schemeClr val="bg1"/>
                </a:solidFill>
              </a:rPr>
              <a:t> du </a:t>
            </a:r>
            <a:r>
              <a:rPr lang="en-US" dirty="0" err="1">
                <a:solidFill>
                  <a:schemeClr val="bg1"/>
                </a:solidFill>
              </a:rPr>
              <a:t>Sud</a:t>
            </a:r>
            <a:r>
              <a:rPr lang="en-US" dirty="0">
                <a:solidFill>
                  <a:schemeClr val="bg1"/>
                </a:solidFill>
              </a:rPr>
              <a:t> en 1950.</a:t>
            </a:r>
          </a:p>
          <a:p>
            <a:pPr marL="341313" indent="-341313">
              <a:lnSpc>
                <a:spcPct val="80000"/>
              </a:lnSpc>
              <a:spcBef>
                <a:spcPts val="350"/>
              </a:spcBef>
              <a:buClr>
                <a:srgbClr val="FFCC00"/>
              </a:buClr>
              <a:buSzPct val="120000"/>
              <a:buFont typeface="Tahoma"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solidFill>
                  <a:schemeClr val="bg1"/>
                </a:solidFill>
              </a:rPr>
              <a:t>‘A </a:t>
            </a:r>
            <a:r>
              <a:rPr lang="en-US" dirty="0" err="1">
                <a:solidFill>
                  <a:schemeClr val="bg1"/>
                </a:solidFill>
              </a:rPr>
              <a:t>partir</a:t>
            </a:r>
            <a:r>
              <a:rPr lang="en-US" dirty="0">
                <a:solidFill>
                  <a:schemeClr val="bg1"/>
                </a:solidFill>
              </a:rPr>
              <a:t> de </a:t>
            </a:r>
            <a:r>
              <a:rPr lang="en-US" dirty="0" err="1">
                <a:solidFill>
                  <a:schemeClr val="bg1"/>
                </a:solidFill>
              </a:rPr>
              <a:t>l’a</a:t>
            </a:r>
            <a:r>
              <a:rPr lang="en-US" dirty="0">
                <a:solidFill>
                  <a:schemeClr val="bg1"/>
                </a:solidFill>
              </a:rPr>
              <a:t> les choses change </a:t>
            </a:r>
            <a:r>
              <a:rPr lang="en-US" dirty="0" err="1">
                <a:solidFill>
                  <a:schemeClr val="bg1"/>
                </a:solidFill>
              </a:rPr>
              <a:t>lentement</a:t>
            </a:r>
            <a:r>
              <a:rPr lang="en-US" dirty="0">
                <a:solidFill>
                  <a:schemeClr val="bg1"/>
                </a:solidFill>
              </a:rPr>
              <a:t> pour </a:t>
            </a:r>
            <a:r>
              <a:rPr lang="en-US" dirty="0" err="1">
                <a:solidFill>
                  <a:schemeClr val="bg1"/>
                </a:solidFill>
              </a:rPr>
              <a:t>ressembl</a:t>
            </a:r>
            <a:r>
              <a:rPr lang="en-US" dirty="0">
                <a:solidFill>
                  <a:schemeClr val="bg1"/>
                </a:solidFill>
              </a:rPr>
              <a:t>/ aux monde </a:t>
            </a:r>
            <a:r>
              <a:rPr lang="en-US" dirty="0" err="1">
                <a:solidFill>
                  <a:schemeClr val="bg1"/>
                </a:solidFill>
              </a:rPr>
              <a:t>que</a:t>
            </a:r>
            <a:r>
              <a:rPr lang="en-US" dirty="0">
                <a:solidFill>
                  <a:schemeClr val="bg1"/>
                </a:solidFill>
              </a:rPr>
              <a:t> nous </a:t>
            </a:r>
            <a:r>
              <a:rPr lang="en-US" dirty="0" err="1">
                <a:solidFill>
                  <a:schemeClr val="bg1"/>
                </a:solidFill>
              </a:rPr>
              <a:t>avons</a:t>
            </a:r>
            <a:r>
              <a:rPr lang="en-US" dirty="0">
                <a:solidFill>
                  <a:schemeClr val="bg1"/>
                </a:solidFill>
              </a:rPr>
              <a:t> </a:t>
            </a:r>
            <a:r>
              <a:rPr lang="en-US" dirty="0" err="1">
                <a:solidFill>
                  <a:schemeClr val="bg1"/>
                </a:solidFill>
              </a:rPr>
              <a:t>aujour’hui</a:t>
            </a:r>
            <a:r>
              <a:rPr lang="en-US" dirty="0">
                <a:solidFill>
                  <a:schemeClr val="bg1"/>
                </a:solidFill>
              </a:rPr>
              <a:t>. </a:t>
            </a:r>
            <a:r>
              <a:rPr lang="en-US" dirty="0" err="1">
                <a:solidFill>
                  <a:schemeClr val="bg1"/>
                </a:solidFill>
              </a:rPr>
              <a:t>L’Australie</a:t>
            </a:r>
            <a:r>
              <a:rPr lang="en-US" dirty="0">
                <a:solidFill>
                  <a:schemeClr val="bg1"/>
                </a:solidFill>
              </a:rPr>
              <a:t> a /t/ </a:t>
            </a:r>
            <a:r>
              <a:rPr lang="en-US" dirty="0" err="1">
                <a:solidFill>
                  <a:schemeClr val="bg1"/>
                </a:solidFill>
              </a:rPr>
              <a:t>partie</a:t>
            </a:r>
            <a:r>
              <a:rPr lang="en-US" dirty="0">
                <a:solidFill>
                  <a:schemeClr val="bg1"/>
                </a:solidFill>
              </a:rPr>
              <a:t> de </a:t>
            </a:r>
            <a:r>
              <a:rPr lang="en-US" dirty="0" err="1">
                <a:solidFill>
                  <a:schemeClr val="bg1"/>
                </a:solidFill>
              </a:rPr>
              <a:t>toutes</a:t>
            </a:r>
            <a:r>
              <a:rPr lang="en-US" dirty="0">
                <a:solidFill>
                  <a:schemeClr val="bg1"/>
                </a:solidFill>
              </a:rPr>
              <a:t> les </a:t>
            </a:r>
            <a:r>
              <a:rPr lang="en-US" dirty="0" err="1">
                <a:solidFill>
                  <a:schemeClr val="bg1"/>
                </a:solidFill>
              </a:rPr>
              <a:t>activit</a:t>
            </a:r>
            <a:r>
              <a:rPr lang="en-US" dirty="0">
                <a:solidFill>
                  <a:schemeClr val="bg1"/>
                </a:solidFill>
              </a:rPr>
              <a:t>/s </a:t>
            </a:r>
            <a:r>
              <a:rPr lang="en-US" dirty="0" err="1">
                <a:solidFill>
                  <a:schemeClr val="bg1"/>
                </a:solidFill>
              </a:rPr>
              <a:t>internationale</a:t>
            </a:r>
            <a:r>
              <a:rPr lang="en-US" dirty="0">
                <a:solidFill>
                  <a:schemeClr val="bg1"/>
                </a:solidFill>
              </a:rPr>
              <a:t> qui se </a:t>
            </a:r>
            <a:r>
              <a:rPr lang="en-US" dirty="0" err="1">
                <a:solidFill>
                  <a:schemeClr val="bg1"/>
                </a:solidFill>
              </a:rPr>
              <a:t>sont</a:t>
            </a:r>
            <a:r>
              <a:rPr lang="en-US" dirty="0">
                <a:solidFill>
                  <a:schemeClr val="bg1"/>
                </a:solidFill>
              </a:rPr>
              <a:t> pass/ et a </a:t>
            </a:r>
            <a:r>
              <a:rPr lang="en-US" dirty="0" err="1">
                <a:solidFill>
                  <a:schemeClr val="bg1"/>
                </a:solidFill>
              </a:rPr>
              <a:t>contribu</a:t>
            </a:r>
            <a:r>
              <a:rPr lang="en-US" dirty="0">
                <a:solidFill>
                  <a:schemeClr val="bg1"/>
                </a:solidFill>
              </a:rPr>
              <a:t>/ ‘a l&lt;histoire de </a:t>
            </a:r>
            <a:r>
              <a:rPr lang="en-US" dirty="0" err="1">
                <a:solidFill>
                  <a:schemeClr val="bg1"/>
                </a:solidFill>
              </a:rPr>
              <a:t>notre</a:t>
            </a:r>
            <a:r>
              <a:rPr lang="en-US" dirty="0">
                <a:solidFill>
                  <a:schemeClr val="bg1"/>
                </a:solidFill>
              </a:rPr>
              <a:t> </a:t>
            </a:r>
            <a:r>
              <a:rPr lang="en-US" dirty="0" err="1">
                <a:solidFill>
                  <a:schemeClr val="bg1"/>
                </a:solidFill>
              </a:rPr>
              <a:t>plan’ete</a:t>
            </a:r>
            <a:r>
              <a:rPr lang="en-US" dirty="0">
                <a:solidFill>
                  <a:schemeClr val="bg1"/>
                </a:solidFill>
              </a:rPr>
              <a:t> </a:t>
            </a:r>
            <a:r>
              <a:rPr lang="en-US" dirty="0" err="1">
                <a:solidFill>
                  <a:schemeClr val="bg1"/>
                </a:solidFill>
              </a:rPr>
              <a:t>comme</a:t>
            </a:r>
            <a:r>
              <a:rPr lang="en-US" dirty="0">
                <a:solidFill>
                  <a:schemeClr val="bg1"/>
                </a:solidFill>
              </a:rPr>
              <a:t> </a:t>
            </a:r>
            <a:r>
              <a:rPr lang="en-US" dirty="0" err="1">
                <a:solidFill>
                  <a:schemeClr val="bg1"/>
                </a:solidFill>
              </a:rPr>
              <a:t>chaque</a:t>
            </a:r>
            <a:r>
              <a:rPr lang="en-US" dirty="0">
                <a:solidFill>
                  <a:schemeClr val="bg1"/>
                </a:solidFill>
              </a:rPr>
              <a:t> </a:t>
            </a:r>
            <a:r>
              <a:rPr lang="en-US" dirty="0" err="1">
                <a:solidFill>
                  <a:schemeClr val="bg1"/>
                </a:solidFill>
              </a:rPr>
              <a:t>autre</a:t>
            </a:r>
            <a:r>
              <a:rPr lang="en-US" dirty="0">
                <a:solidFill>
                  <a:schemeClr val="bg1"/>
                </a:solidFill>
              </a:rPr>
              <a:t> pays, et plus encore </a:t>
            </a:r>
            <a:r>
              <a:rPr lang="en-US" dirty="0" err="1">
                <a:solidFill>
                  <a:schemeClr val="bg1"/>
                </a:solidFill>
              </a:rPr>
              <a:t>que</a:t>
            </a:r>
            <a:r>
              <a:rPr lang="en-US" dirty="0">
                <a:solidFill>
                  <a:schemeClr val="bg1"/>
                </a:solidFill>
              </a:rPr>
              <a:t> </a:t>
            </a:r>
            <a:r>
              <a:rPr lang="en-US" dirty="0" err="1">
                <a:solidFill>
                  <a:schemeClr val="bg1"/>
                </a:solidFill>
              </a:rPr>
              <a:t>certains</a:t>
            </a:r>
            <a:r>
              <a:rPr lang="en-US" dirty="0">
                <a:solidFill>
                  <a:schemeClr val="bg1"/>
                </a:solidFill>
              </a:rPr>
              <a:t>. </a:t>
            </a:r>
            <a:r>
              <a:rPr lang="en-US" dirty="0" err="1">
                <a:solidFill>
                  <a:schemeClr val="bg1"/>
                </a:solidFill>
              </a:rPr>
              <a:t>Ils</a:t>
            </a:r>
            <a:r>
              <a:rPr lang="en-US" dirty="0">
                <a:solidFill>
                  <a:schemeClr val="bg1"/>
                </a:solidFill>
              </a:rPr>
              <a:t> </a:t>
            </a:r>
            <a:r>
              <a:rPr lang="en-US" dirty="0" err="1">
                <a:solidFill>
                  <a:schemeClr val="bg1"/>
                </a:solidFill>
              </a:rPr>
              <a:t>ont</a:t>
            </a:r>
            <a:r>
              <a:rPr lang="en-US" dirty="0">
                <a:solidFill>
                  <a:schemeClr val="bg1"/>
                </a:solidFill>
              </a:rPr>
              <a:t> </a:t>
            </a:r>
            <a:r>
              <a:rPr lang="en-US" dirty="0" err="1">
                <a:solidFill>
                  <a:schemeClr val="bg1"/>
                </a:solidFill>
              </a:rPr>
              <a:t>aussi</a:t>
            </a:r>
            <a:r>
              <a:rPr lang="en-US" dirty="0">
                <a:solidFill>
                  <a:schemeClr val="bg1"/>
                </a:solidFill>
              </a:rPr>
              <a:t> aid/ les </a:t>
            </a:r>
            <a:r>
              <a:rPr lang="en-US" dirty="0" err="1">
                <a:solidFill>
                  <a:schemeClr val="bg1"/>
                </a:solidFill>
              </a:rPr>
              <a:t>Anglais</a:t>
            </a:r>
            <a:r>
              <a:rPr lang="en-US" dirty="0">
                <a:solidFill>
                  <a:schemeClr val="bg1"/>
                </a:solidFill>
              </a:rPr>
              <a:t> </a:t>
            </a:r>
            <a:r>
              <a:rPr lang="en-US" dirty="0" err="1">
                <a:solidFill>
                  <a:schemeClr val="bg1"/>
                </a:solidFill>
              </a:rPr>
              <a:t>contre</a:t>
            </a:r>
            <a:r>
              <a:rPr lang="en-US" dirty="0">
                <a:solidFill>
                  <a:schemeClr val="bg1"/>
                </a:solidFill>
              </a:rPr>
              <a:t> </a:t>
            </a:r>
            <a:r>
              <a:rPr lang="en-US" dirty="0" err="1">
                <a:solidFill>
                  <a:schemeClr val="bg1"/>
                </a:solidFill>
              </a:rPr>
              <a:t>leurs</a:t>
            </a:r>
            <a:r>
              <a:rPr lang="en-US" dirty="0">
                <a:solidFill>
                  <a:schemeClr val="bg1"/>
                </a:solidFill>
              </a:rPr>
              <a:t> </a:t>
            </a:r>
            <a:r>
              <a:rPr lang="en-US" dirty="0" err="1">
                <a:solidFill>
                  <a:schemeClr val="bg1"/>
                </a:solidFill>
              </a:rPr>
              <a:t>volont</a:t>
            </a:r>
            <a:r>
              <a:rPr lang="en-US" dirty="0">
                <a:solidFill>
                  <a:schemeClr val="bg1"/>
                </a:solidFill>
              </a:rPr>
              <a:t>/ de faire </a:t>
            </a:r>
            <a:r>
              <a:rPr lang="en-US" dirty="0" err="1">
                <a:solidFill>
                  <a:schemeClr val="bg1"/>
                </a:solidFill>
              </a:rPr>
              <a:t>leurs</a:t>
            </a:r>
            <a:r>
              <a:rPr lang="en-US" dirty="0">
                <a:solidFill>
                  <a:schemeClr val="bg1"/>
                </a:solidFill>
              </a:rPr>
              <a:t> histoire. </a:t>
            </a:r>
          </a:p>
          <a:p>
            <a:pPr marL="341313" indent="-341313">
              <a:lnSpc>
                <a:spcPct val="80000"/>
              </a:lnSpc>
              <a:spcBef>
                <a:spcPts val="350"/>
              </a:spcBef>
              <a:buClr>
                <a:srgbClr val="FFCC00"/>
              </a:buClr>
              <a:buSzPct val="120000"/>
              <a:buFont typeface="Tahoma"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fr-CA" dirty="0">
                <a:solidFill>
                  <a:schemeClr val="bg1"/>
                </a:solidFill>
              </a:rPr>
              <a:t>Au travers de </a:t>
            </a:r>
            <a:r>
              <a:rPr lang="fr-CA" dirty="0" err="1">
                <a:solidFill>
                  <a:schemeClr val="bg1"/>
                </a:solidFill>
              </a:rPr>
              <a:t>touis</a:t>
            </a:r>
            <a:r>
              <a:rPr lang="fr-CA" dirty="0">
                <a:solidFill>
                  <a:schemeClr val="bg1"/>
                </a:solidFill>
              </a:rPr>
              <a:t> les autres pays /tait l’a et il y avait des </a:t>
            </a:r>
            <a:r>
              <a:rPr lang="fr-CA" dirty="0" err="1">
                <a:solidFill>
                  <a:schemeClr val="bg1"/>
                </a:solidFill>
              </a:rPr>
              <a:t>int</a:t>
            </a:r>
            <a:r>
              <a:rPr lang="fr-CA" dirty="0">
                <a:solidFill>
                  <a:schemeClr val="bg1"/>
                </a:solidFill>
              </a:rPr>
              <a:t>/</a:t>
            </a:r>
            <a:r>
              <a:rPr lang="fr-CA" dirty="0" err="1">
                <a:solidFill>
                  <a:schemeClr val="bg1"/>
                </a:solidFill>
              </a:rPr>
              <a:t>ractions</a:t>
            </a:r>
            <a:r>
              <a:rPr lang="fr-CA" dirty="0">
                <a:solidFill>
                  <a:schemeClr val="bg1"/>
                </a:solidFill>
              </a:rPr>
              <a:t>, qui ont men/ ‘a la fa[con que le monde est aujourd’hui.</a:t>
            </a:r>
          </a:p>
          <a:p>
            <a:endParaRPr lang="fr-CA" dirty="0">
              <a:solidFill>
                <a:schemeClr val="bg1"/>
              </a:solidFill>
            </a:endParaRPr>
          </a:p>
        </p:txBody>
      </p:sp>
    </p:spTree>
    <p:extLst>
      <p:ext uri="{BB962C8B-B14F-4D97-AF65-F5344CB8AC3E}">
        <p14:creationId xmlns:p14="http://schemas.microsoft.com/office/powerpoint/2010/main" val="1628317437"/>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path" presetSubtype="0" accel="50000" decel="50000" fill="hold" grpId="0"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6" dur="2000" fill="hold"/>
                                        <p:tgtEl>
                                          <p:spTgt spid="3">
                                            <p:txEl>
                                              <p:pRg st="0" end="0"/>
                                            </p:txEl>
                                          </p:spTgt>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26" presetClass="path" presetSubtype="0" accel="50000" decel="50000" fill="hold" grpId="0"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10" dur="2000" fill="hold"/>
                                        <p:tgtEl>
                                          <p:spTgt spid="3">
                                            <p:txEl>
                                              <p:pRg st="1" end="1"/>
                                            </p:txEl>
                                          </p:spTgt>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26" presetClass="path" presetSubtype="0" accel="50000" decel="50000" fill="hold" grpId="0"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14" dur="2000" fill="hold"/>
                                        <p:tgtEl>
                                          <p:spTgt spid="3">
                                            <p:txEl>
                                              <p:pRg st="2" end="2"/>
                                            </p:txEl>
                                          </p:spTgt>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26" presetClass="path" presetSubtype="0" accel="50000" decel="50000" fill="hold" grpId="0"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18" dur="2000" fill="hold"/>
                                        <p:tgtEl>
                                          <p:spTgt spid="3">
                                            <p:txEl>
                                              <p:pRg st="3" end="3"/>
                                            </p:txEl>
                                          </p:spTgt>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26" presetClass="path" presetSubtype="0" accel="50000" decel="50000" fill="hold" grpId="0"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22" dur="2000" fill="hold"/>
                                        <p:tgtEl>
                                          <p:spTgt spid="3">
                                            <p:txEl>
                                              <p:pRg st="4" end="4"/>
                                            </p:txEl>
                                          </p:spTgt>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26" presetClass="path" presetSubtype="0" accel="50000" decel="50000" fill="hold" grpId="0"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26" dur="2000" fill="hold"/>
                                        <p:tgtEl>
                                          <p:spTgt spid="3">
                                            <p:txEl>
                                              <p:pRg st="5" end="5"/>
                                            </p:txEl>
                                          </p:spTgt>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ID="26" presetClass="path" presetSubtype="0" accel="50000" decel="50000" fill="hold" grpId="0"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30" dur="2000" fill="hold"/>
                                        <p:tgtEl>
                                          <p:spTgt spid="3">
                                            <p:txEl>
                                              <p:pRg st="6" end="6"/>
                                            </p:txEl>
                                          </p:spTgt>
                                        </p:tgtEl>
                                        <p:attrNameLst>
                                          <p:attrName>ppt_x</p:attrName>
                                          <p:attrName>ppt_y</p:attrName>
                                        </p:attrNameLst>
                                      </p:cBhvr>
                                    </p:animMotion>
                                  </p:childTnLst>
                                </p:cTn>
                              </p:par>
                            </p:childTnLst>
                          </p:cTn>
                        </p:par>
                      </p:childTnLst>
                    </p:cTn>
                  </p:par>
                  <p:par>
                    <p:cTn id="31" fill="hold">
                      <p:stCondLst>
                        <p:cond delay="indefinite"/>
                      </p:stCondLst>
                      <p:childTnLst>
                        <p:par>
                          <p:cTn id="32" fill="hold">
                            <p:stCondLst>
                              <p:cond delay="0"/>
                            </p:stCondLst>
                            <p:childTnLst>
                              <p:par>
                                <p:cTn id="33" presetID="26" presetClass="path" presetSubtype="0" accel="50000" decel="50000" fill="hold" grpId="0"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34" dur="2000" fill="hold"/>
                                        <p:tgtEl>
                                          <p:spTgt spid="3">
                                            <p:txEl>
                                              <p:pRg st="7" end="7"/>
                                            </p:txEl>
                                          </p:spTgt>
                                        </p:tgtEl>
                                        <p:attrNameLst>
                                          <p:attrName>ppt_x</p:attrName>
                                          <p:attrName>ppt_y</p:attrName>
                                        </p:attrNameLst>
                                      </p:cBhvr>
                                    </p:animMotion>
                                  </p:childTnLst>
                                </p:cTn>
                              </p:par>
                            </p:childTnLst>
                          </p:cTn>
                        </p:par>
                      </p:childTnLst>
                    </p:cTn>
                  </p:par>
                  <p:par>
                    <p:cTn id="35" fill="hold">
                      <p:stCondLst>
                        <p:cond delay="indefinite"/>
                      </p:stCondLst>
                      <p:childTnLst>
                        <p:par>
                          <p:cTn id="36" fill="hold">
                            <p:stCondLst>
                              <p:cond delay="0"/>
                            </p:stCondLst>
                            <p:childTnLst>
                              <p:par>
                                <p:cTn id="37" presetID="26" presetClass="path" presetSubtype="0" accel="50000" decel="50000" fill="hold" grpId="0"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38" dur="2000" fill="hold"/>
                                        <p:tgtEl>
                                          <p:spTgt spid="3">
                                            <p:txEl>
                                              <p:pRg st="8" end="8"/>
                                            </p:txEl>
                                          </p:spTgt>
                                        </p:tgtEl>
                                        <p:attrNameLst>
                                          <p:attrName>ppt_x</p:attrName>
                                          <p:attrName>ppt_y</p:attrName>
                                        </p:attrNameLst>
                                      </p:cBhvr>
                                    </p:animMotion>
                                  </p:childTnLst>
                                </p:cTn>
                              </p:par>
                            </p:childTnLst>
                          </p:cTn>
                        </p:par>
                      </p:childTnLst>
                    </p:cTn>
                  </p:par>
                  <p:par>
                    <p:cTn id="39" fill="hold">
                      <p:stCondLst>
                        <p:cond delay="indefinite"/>
                      </p:stCondLst>
                      <p:childTnLst>
                        <p:par>
                          <p:cTn id="40" fill="hold">
                            <p:stCondLst>
                              <p:cond delay="0"/>
                            </p:stCondLst>
                            <p:childTnLst>
                              <p:par>
                                <p:cTn id="41" presetID="26" presetClass="path" presetSubtype="0" accel="50000" decel="50000" fill="hold" grpId="0"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42" dur="2000" fill="hold"/>
                                        <p:tgtEl>
                                          <p:spTgt spid="3">
                                            <p:txEl>
                                              <p:pRg st="9" end="9"/>
                                            </p:txEl>
                                          </p:spTgt>
                                        </p:tgtEl>
                                        <p:attrNameLst>
                                          <p:attrName>ppt_x</p:attrName>
                                          <p:attrName>ppt_y</p:attrName>
                                        </p:attrNameLst>
                                      </p:cBhvr>
                                    </p:animMotion>
                                  </p:childTnLst>
                                </p:cTn>
                              </p:par>
                            </p:childTnLst>
                          </p:cTn>
                        </p:par>
                      </p:childTnLst>
                    </p:cTn>
                  </p:par>
                  <p:par>
                    <p:cTn id="43" fill="hold">
                      <p:stCondLst>
                        <p:cond delay="indefinite"/>
                      </p:stCondLst>
                      <p:childTnLst>
                        <p:par>
                          <p:cTn id="44" fill="hold">
                            <p:stCondLst>
                              <p:cond delay="0"/>
                            </p:stCondLst>
                            <p:childTnLst>
                              <p:par>
                                <p:cTn id="45" presetID="26" presetClass="path" presetSubtype="0" accel="50000" decel="50000" fill="hold" grpId="0"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46" dur="2000" fill="hold"/>
                                        <p:tgtEl>
                                          <p:spTgt spid="3">
                                            <p:txEl>
                                              <p:pRg st="10" end="10"/>
                                            </p:txEl>
                                          </p:spTgt>
                                        </p:tgtEl>
                                        <p:attrNameLst>
                                          <p:attrName>ppt_x</p:attrName>
                                          <p:attrName>ppt_y</p:attrName>
                                        </p:attrNameLst>
                                      </p:cBhvr>
                                    </p:animMotion>
                                  </p:childTnLst>
                                </p:cTn>
                              </p:par>
                            </p:childTnLst>
                          </p:cTn>
                        </p:par>
                      </p:childTnLst>
                    </p:cTn>
                  </p:par>
                  <p:par>
                    <p:cTn id="47" fill="hold">
                      <p:stCondLst>
                        <p:cond delay="indefinite"/>
                      </p:stCondLst>
                      <p:childTnLst>
                        <p:par>
                          <p:cTn id="48" fill="hold">
                            <p:stCondLst>
                              <p:cond delay="0"/>
                            </p:stCondLst>
                            <p:childTnLst>
                              <p:par>
                                <p:cTn id="49" presetID="26" presetClass="path" presetSubtype="0" accel="50000" decel="50000" fill="hold" grpId="0"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50" dur="2000" fill="hold"/>
                                        <p:tgtEl>
                                          <p:spTgt spid="3">
                                            <p:txEl>
                                              <p:pRg st="11" end="11"/>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endParaRPr lang="fr-CA"/>
          </a:p>
        </p:txBody>
      </p:sp>
      <p:sp>
        <p:nvSpPr>
          <p:cNvPr id="3" name="Espace réservé du contenu 2"/>
          <p:cNvSpPr>
            <a:spLocks noGrp="1"/>
          </p:cNvSpPr>
          <p:nvPr>
            <p:ph idx="1"/>
            <p:custDataLst>
              <p:tags r:id="rId2"/>
            </p:custDataLst>
          </p:nvPr>
        </p:nvSpPr>
        <p:spPr/>
        <p:txBody>
          <a:bodyPr/>
          <a:lstStyle/>
          <a:p>
            <a:endParaRPr lang="fr-CA"/>
          </a:p>
        </p:txBody>
      </p:sp>
      <p:pic>
        <p:nvPicPr>
          <p:cNvPr id="15362" name="Picture 2"/>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25940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endParaRPr lang="fr-CA"/>
          </a:p>
        </p:txBody>
      </p:sp>
      <p:sp>
        <p:nvSpPr>
          <p:cNvPr id="3" name="Espace réservé du contenu 2"/>
          <p:cNvSpPr>
            <a:spLocks noGrp="1"/>
          </p:cNvSpPr>
          <p:nvPr>
            <p:ph idx="1"/>
            <p:custDataLst>
              <p:tags r:id="rId2"/>
            </p:custDataLst>
          </p:nvPr>
        </p:nvSpPr>
        <p:spPr/>
        <p:txBody>
          <a:bodyPr/>
          <a:lstStyle/>
          <a:p>
            <a:endParaRPr lang="fr-CA"/>
          </a:p>
        </p:txBody>
      </p:sp>
      <p:pic>
        <p:nvPicPr>
          <p:cNvPr id="16386" name="Picture 2"/>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2"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86457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8676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fontScale="90000"/>
          </a:bodyPr>
          <a:lstStyle/>
          <a:p>
            <a:r>
              <a:rPr lang="fr-CA" dirty="0" smtClean="0"/>
              <a:t>Comment ces facteur influence le monde?</a:t>
            </a:r>
            <a:endParaRPr lang="fr-CA" dirty="0"/>
          </a:p>
        </p:txBody>
      </p:sp>
      <p:sp>
        <p:nvSpPr>
          <p:cNvPr id="3" name="Espace réservé du contenu 2"/>
          <p:cNvSpPr>
            <a:spLocks noGrp="1"/>
          </p:cNvSpPr>
          <p:nvPr>
            <p:ph idx="1"/>
            <p:custDataLst>
              <p:tags r:id="rId2"/>
            </p:custDataLst>
          </p:nvPr>
        </p:nvSpPr>
        <p:spPr/>
        <p:txBody>
          <a:bodyPr>
            <a:normAutofit fontScale="92500" lnSpcReduction="10000"/>
          </a:bodyPr>
          <a:lstStyle/>
          <a:p>
            <a:pPr marL="64008" indent="0">
              <a:buNone/>
            </a:pPr>
            <a:r>
              <a:rPr lang="fr-CA" dirty="0" smtClean="0"/>
              <a:t>Parce que les personne que je parle avec ou l’endroit que je vis me donne différent perspective a pro </a:t>
            </a:r>
            <a:r>
              <a:rPr lang="fr-CA" dirty="0" err="1" smtClean="0"/>
              <a:t>pro</a:t>
            </a:r>
            <a:r>
              <a:rPr lang="fr-CA" dirty="0" smtClean="0"/>
              <a:t> du monde. Parce que d’autre personne on des différent perspective et quand je parle au personne il me convaincre quelque chose dans le monde qui change mes valeur et croyance. Si je connais pas quelqu’un cette personne n’est pas important pour moi mais si je la connais sa peux changer mes valeur et croyance parce que je vais connaitre plus de chose.</a:t>
            </a:r>
            <a:endParaRPr lang="fr-CA" dirty="0"/>
          </a:p>
        </p:txBody>
      </p:sp>
    </p:spTree>
    <p:extLst>
      <p:ext uri="{BB962C8B-B14F-4D97-AF65-F5344CB8AC3E}">
        <p14:creationId xmlns:p14="http://schemas.microsoft.com/office/powerpoint/2010/main" val="12206306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67294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1" y="0"/>
            <a:ext cx="9240011" cy="6930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251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4681" y="0"/>
            <a:ext cx="9148233" cy="686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70621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3485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331640" y="5158"/>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4572000" y="3432175"/>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72226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custDataLst>
              <p:tags r:id="rId1"/>
            </p:custDataLst>
          </p:nvPr>
        </p:nvSpPr>
        <p:spPr/>
        <p:txBody>
          <a:bodyPr/>
          <a:lstStyle/>
          <a:p>
            <a:r>
              <a:rPr lang="fr-CA" dirty="0"/>
              <a:t>Raisons </a:t>
            </a:r>
            <a:r>
              <a:rPr lang="fr-CA" dirty="0" smtClean="0"/>
              <a:t>d’utilisations (suite)</a:t>
            </a:r>
            <a:endParaRPr lang="fr-CA" dirty="0"/>
          </a:p>
        </p:txBody>
      </p:sp>
      <p:sp>
        <p:nvSpPr>
          <p:cNvPr id="5" name="Espace réservé du contenu 4"/>
          <p:cNvSpPr>
            <a:spLocks noGrp="1"/>
          </p:cNvSpPr>
          <p:nvPr>
            <p:ph idx="1"/>
            <p:custDataLst>
              <p:tags r:id="rId2"/>
            </p:custDataLst>
          </p:nvPr>
        </p:nvSpPr>
        <p:spPr/>
        <p:txBody>
          <a:bodyPr/>
          <a:lstStyle/>
          <a:p>
            <a:r>
              <a:rPr lang="fr-CA" dirty="0" smtClean="0"/>
              <a:t>Permet une représentation brève et visuelle d’un concept.</a:t>
            </a:r>
            <a:endParaRPr lang="fr-CA" dirty="0"/>
          </a:p>
        </p:txBody>
      </p:sp>
      <p:pic>
        <p:nvPicPr>
          <p:cNvPr id="3074" name="Picture 2"/>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4427984" y="2924944"/>
            <a:ext cx="3962400" cy="371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1287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Raisons d’utilisations (suite)</a:t>
            </a:r>
          </a:p>
        </p:txBody>
      </p:sp>
      <p:sp>
        <p:nvSpPr>
          <p:cNvPr id="3" name="Espace réservé du contenu 2"/>
          <p:cNvSpPr>
            <a:spLocks noGrp="1"/>
          </p:cNvSpPr>
          <p:nvPr>
            <p:ph idx="1"/>
            <p:custDataLst>
              <p:tags r:id="rId2"/>
            </p:custDataLst>
          </p:nvPr>
        </p:nvSpPr>
        <p:spPr/>
        <p:txBody>
          <a:bodyPr/>
          <a:lstStyle/>
          <a:p>
            <a:r>
              <a:rPr lang="fr-CA" dirty="0" smtClean="0"/>
              <a:t>Ça devrait encourager une synthèse de l’info</a:t>
            </a:r>
          </a:p>
        </p:txBody>
      </p:sp>
      <p:pic>
        <p:nvPicPr>
          <p:cNvPr id="4098" name="Picture 2"/>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467544" y="3395312"/>
            <a:ext cx="7815778" cy="2167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00014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Raisons d’utilisations (suite)</a:t>
            </a:r>
          </a:p>
        </p:txBody>
      </p:sp>
      <p:sp>
        <p:nvSpPr>
          <p:cNvPr id="3" name="Espace réservé du contenu 2"/>
          <p:cNvSpPr>
            <a:spLocks noGrp="1"/>
          </p:cNvSpPr>
          <p:nvPr>
            <p:ph idx="1"/>
            <p:custDataLst>
              <p:tags r:id="rId2"/>
            </p:custDataLst>
          </p:nvPr>
        </p:nvSpPr>
        <p:spPr/>
        <p:txBody>
          <a:bodyPr/>
          <a:lstStyle/>
          <a:p>
            <a:r>
              <a:rPr lang="fr-CA" dirty="0" smtClean="0"/>
              <a:t>Relativement facile à utiliser pour nos élèves.</a:t>
            </a:r>
            <a:endParaRPr lang="fr-CA" dirty="0"/>
          </a:p>
        </p:txBody>
      </p:sp>
      <p:pic>
        <p:nvPicPr>
          <p:cNvPr id="5122" name="Picture 2"/>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4496783" y="3645024"/>
            <a:ext cx="4513168" cy="3212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683568" y="2780928"/>
            <a:ext cx="3038090" cy="303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59895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smtClean="0"/>
              <a:t>Utilisation de base</a:t>
            </a:r>
            <a:endParaRPr lang="fr-CA" dirty="0"/>
          </a:p>
        </p:txBody>
      </p:sp>
      <p:sp>
        <p:nvSpPr>
          <p:cNvPr id="3" name="Espace réservé du texte 2"/>
          <p:cNvSpPr>
            <a:spLocks noGrp="1"/>
          </p:cNvSpPr>
          <p:nvPr>
            <p:ph type="body" idx="1"/>
            <p:custDataLst>
              <p:tags r:id="rId2"/>
            </p:custDataLst>
          </p:nvPr>
        </p:nvSpPr>
        <p:spPr/>
        <p:txBody>
          <a:bodyPr/>
          <a:lstStyle/>
          <a:p>
            <a:endParaRPr lang="fr-CA"/>
          </a:p>
        </p:txBody>
      </p:sp>
      <p:pic>
        <p:nvPicPr>
          <p:cNvPr id="9218" name="Picture 2"/>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2555776" y="2492895"/>
            <a:ext cx="4104456" cy="4216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49569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custDataLst>
              <p:tags r:id="rId1"/>
            </p:custDataLst>
          </p:nvPr>
        </p:nvSpPr>
        <p:spPr/>
        <p:txBody>
          <a:bodyPr/>
          <a:lstStyle/>
          <a:p>
            <a:r>
              <a:rPr lang="fr-CA" dirty="0" smtClean="0"/>
              <a:t>Ajoutez des diapositives</a:t>
            </a:r>
            <a:endParaRPr lang="fr-CA" dirty="0"/>
          </a:p>
        </p:txBody>
      </p:sp>
      <p:sp>
        <p:nvSpPr>
          <p:cNvPr id="5" name="Espace réservé du contenu 4"/>
          <p:cNvSpPr>
            <a:spLocks noGrp="1"/>
          </p:cNvSpPr>
          <p:nvPr>
            <p:ph idx="1"/>
            <p:custDataLst>
              <p:tags r:id="rId2"/>
            </p:custDataLst>
          </p:nvPr>
        </p:nvSpPr>
        <p:spPr>
          <a:xfrm>
            <a:off x="457200" y="1775191"/>
            <a:ext cx="2818656" cy="4625609"/>
          </a:xfrm>
        </p:spPr>
        <p:txBody>
          <a:bodyPr/>
          <a:lstStyle/>
          <a:p>
            <a:r>
              <a:rPr lang="fr-CA" dirty="0" smtClean="0"/>
              <a:t>Un clique du bouton droit vous donnera les options nécessaires</a:t>
            </a:r>
          </a:p>
        </p:txBody>
      </p:sp>
      <p:pic>
        <p:nvPicPr>
          <p:cNvPr id="6146" name="Picture 2"/>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3491880" y="1459119"/>
            <a:ext cx="5810250" cy="538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7770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Ajoutez des </a:t>
            </a:r>
            <a:r>
              <a:rPr lang="fr-CA" dirty="0" smtClean="0"/>
              <a:t>diapositives (suite)</a:t>
            </a:r>
            <a:endParaRPr lang="fr-CA" dirty="0"/>
          </a:p>
        </p:txBody>
      </p:sp>
      <p:sp>
        <p:nvSpPr>
          <p:cNvPr id="3" name="Espace réservé du contenu 2"/>
          <p:cNvSpPr>
            <a:spLocks noGrp="1"/>
          </p:cNvSpPr>
          <p:nvPr>
            <p:ph idx="1"/>
            <p:custDataLst>
              <p:tags r:id="rId2"/>
            </p:custDataLst>
          </p:nvPr>
        </p:nvSpPr>
        <p:spPr/>
        <p:txBody>
          <a:bodyPr/>
          <a:lstStyle/>
          <a:p>
            <a:r>
              <a:rPr lang="fr-CA" dirty="0"/>
              <a:t>Choisissez </a:t>
            </a:r>
            <a:r>
              <a:rPr lang="fr-CA" dirty="0" smtClean="0"/>
              <a:t>surtout entre </a:t>
            </a:r>
            <a:r>
              <a:rPr lang="fr-CA" dirty="0"/>
              <a:t>une:</a:t>
            </a:r>
          </a:p>
          <a:p>
            <a:pPr lvl="1"/>
            <a:r>
              <a:rPr lang="fr-CA" dirty="0"/>
              <a:t>Diapo titre</a:t>
            </a:r>
          </a:p>
          <a:p>
            <a:pPr lvl="1"/>
            <a:r>
              <a:rPr lang="fr-CA" dirty="0"/>
              <a:t>Diapo sous-titre</a:t>
            </a:r>
          </a:p>
          <a:p>
            <a:pPr lvl="1"/>
            <a:r>
              <a:rPr lang="fr-CA" dirty="0"/>
              <a:t>Diapo contenu</a:t>
            </a:r>
          </a:p>
          <a:p>
            <a:endParaRPr lang="fr-CA" dirty="0"/>
          </a:p>
        </p:txBody>
      </p:sp>
    </p:spTree>
    <p:extLst>
      <p:ext uri="{BB962C8B-B14F-4D97-AF65-F5344CB8AC3E}">
        <p14:creationId xmlns:p14="http://schemas.microsoft.com/office/powerpoint/2010/main" val="26017589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endParaRPr lang="fr-CA"/>
          </a:p>
        </p:txBody>
      </p:sp>
      <p:sp>
        <p:nvSpPr>
          <p:cNvPr id="3" name="Espace réservé du contenu 2"/>
          <p:cNvSpPr>
            <a:spLocks noGrp="1"/>
          </p:cNvSpPr>
          <p:nvPr>
            <p:ph idx="1"/>
            <p:custDataLst>
              <p:tags r:id="rId2"/>
            </p:custDataLst>
          </p:nvPr>
        </p:nvSpPr>
        <p:spPr/>
        <p:txBody>
          <a:bodyPr/>
          <a:lstStyle/>
          <a:p>
            <a:endParaRPr lang="fr-CA"/>
          </a:p>
        </p:txBody>
      </p:sp>
      <p:pic>
        <p:nvPicPr>
          <p:cNvPr id="8194" name="Picture 2"/>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323528" y="116632"/>
            <a:ext cx="8466294" cy="6565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219115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4"/>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3"/>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3"/>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3"/>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3"/>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3217</TotalTime>
  <Words>1020</Words>
  <Application>Microsoft Office PowerPoint</Application>
  <PresentationFormat>Affichage à l'écran (4:3)</PresentationFormat>
  <Paragraphs>55</Paragraphs>
  <Slides>29</Slides>
  <Notes>0</Notes>
  <HiddenSlides>0</HiddenSlides>
  <MMClips>0</MMClips>
  <ScaleCrop>false</ScaleCrop>
  <HeadingPairs>
    <vt:vector size="4" baseType="variant">
      <vt:variant>
        <vt:lpstr>Thème</vt:lpstr>
      </vt:variant>
      <vt:variant>
        <vt:i4>2</vt:i4>
      </vt:variant>
      <vt:variant>
        <vt:lpstr>Titres des diapositives</vt:lpstr>
      </vt:variant>
      <vt:variant>
        <vt:i4>29</vt:i4>
      </vt:variant>
    </vt:vector>
  </HeadingPairs>
  <TitlesOfParts>
    <vt:vector size="31" baseType="lpstr">
      <vt:lpstr>Module</vt:lpstr>
      <vt:lpstr>Thème Office</vt:lpstr>
      <vt:lpstr>Les outils technologiques que les ados utilisent – Powerpoint</vt:lpstr>
      <vt:lpstr>Raisons d’utilisations</vt:lpstr>
      <vt:lpstr>Raisons d’utilisations (suite)</vt:lpstr>
      <vt:lpstr>Raisons d’utilisations (suite)</vt:lpstr>
      <vt:lpstr>Raisons d’utilisations (suite)</vt:lpstr>
      <vt:lpstr>Utilisation de base</vt:lpstr>
      <vt:lpstr>Ajoutez des diapositives</vt:lpstr>
      <vt:lpstr>Ajoutez des diapositives (suite)</vt:lpstr>
      <vt:lpstr>Présentation PowerPoint</vt:lpstr>
      <vt:lpstr>Choisir un format</vt:lpstr>
      <vt:lpstr>Découper son information en diapo</vt:lpstr>
      <vt:lpstr>Trouvez un soutien visuel à la diapo</vt:lpstr>
      <vt:lpstr>Démonstration d’intégration</vt:lpstr>
      <vt:lpstr>Erreurs communes</vt:lpstr>
      <vt:lpstr>4 erreurs à éviter</vt:lpstr>
      <vt:lpstr>Que pensez vous de ces exemplaires…</vt:lpstr>
      <vt:lpstr>3 facteurs qui influencent la V.D.M. </vt:lpstr>
      <vt:lpstr>Présentation PowerPoint</vt:lpstr>
      <vt:lpstr>Présentation PowerPoint</vt:lpstr>
      <vt:lpstr>La colonisation anglaise dans l&lt;Australie</vt:lpstr>
      <vt:lpstr>Présentation PowerPoint</vt:lpstr>
      <vt:lpstr>Présentation PowerPoint</vt:lpstr>
      <vt:lpstr>Présentation PowerPoint</vt:lpstr>
      <vt:lpstr>Comment ces facteur influence le monde?</vt:lpstr>
      <vt:lpstr>Présentation PowerPoint</vt:lpstr>
      <vt:lpstr>Présentation PowerPoint</vt:lpstr>
      <vt:lpstr>Présentation PowerPoint</vt:lpstr>
      <vt:lpstr>Présentation PowerPoint</vt:lpstr>
      <vt:lpstr>Présentation PowerPoint</vt:lpstr>
    </vt:vector>
  </TitlesOfParts>
  <Company>Conseil scolaire Centre-Nord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Francois Bergeron</dc:creator>
  <cp:lastModifiedBy>Francois Bergeron</cp:lastModifiedBy>
  <cp:revision>18</cp:revision>
  <dcterms:created xsi:type="dcterms:W3CDTF">2014-02-03T22:01:43Z</dcterms:created>
  <dcterms:modified xsi:type="dcterms:W3CDTF">2014-02-06T03:39:36Z</dcterms:modified>
</cp:coreProperties>
</file>