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2.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3.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4.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5.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notesSlides/notesSlide6.xml" ContentType="application/vnd.openxmlformats-officedocument.presentationml.notesSlide+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notesSlides/notesSlide7.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notesSlides/notesSlide8.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notesSlides/notesSlide9.xml" ContentType="application/vnd.openxmlformats-officedocument.presentationml.notesSlide+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notesSlides/notesSlide10.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notesSlides/notesSlide11.xml" ContentType="application/vnd.openxmlformats-officedocument.presentationml.notesSlide+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12.xml" ContentType="application/vnd.openxmlformats-officedocument.presentationml.notesSlid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notesSlides/notesSlide13.xml" ContentType="application/vnd.openxmlformats-officedocument.presentationml.notesSlide+xml"/>
  <Override PartName="/ppt/tags/tag125.xml" ContentType="application/vnd.openxmlformats-officedocument.presentationml.tags+xml"/>
  <Override PartName="/ppt/tags/tag126.xml" ContentType="application/vnd.openxmlformats-officedocument.presentationml.tags+xml"/>
  <Override PartName="/ppt/notesSlides/notesSlide14.xml" ContentType="application/vnd.openxmlformats-officedocument.presentationml.notesSlide+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15.xml" ContentType="application/vnd.openxmlformats-officedocument.presentationml.notesSlide+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notesSlides/notesSlide16.xml" ContentType="application/vnd.openxmlformats-officedocument.presentationml.notesSlide+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notesSlides/notesSlide17.xml" ContentType="application/vnd.openxmlformats-officedocument.presentationml.notesSlide+xml"/>
  <Override PartName="/ppt/tags/tag143.xml" ContentType="application/vnd.openxmlformats-officedocument.presentationml.tags+xml"/>
  <Override PartName="/ppt/tags/tag144.xml" ContentType="application/vnd.openxmlformats-officedocument.presentationml.tags+xml"/>
  <Override PartName="/ppt/notesSlides/notesSlide18.xml" ContentType="application/vnd.openxmlformats-officedocument.presentationml.notesSlide+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notesSlides/notesSlide19.xml" ContentType="application/vnd.openxmlformats-officedocument.presentationml.notesSlide+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notesSlides/notesSlide20.xml" ContentType="application/vnd.openxmlformats-officedocument.presentationml.notesSlide+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21.xml" ContentType="application/vnd.openxmlformats-officedocument.presentationml.notesSlide+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notesSlides/notesSlide22.xml" ContentType="application/vnd.openxmlformats-officedocument.presentationml.notesSlide+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notesSlides/notesSlide23.xml" ContentType="application/vnd.openxmlformats-officedocument.presentationml.notesSlide+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notesSlides/notesSlide24.xml" ContentType="application/vnd.openxmlformats-officedocument.presentationml.notesSlide+xml"/>
  <Override PartName="/ppt/tags/tag189.xml" ContentType="application/vnd.openxmlformats-officedocument.presentationml.tags+xml"/>
  <Override PartName="/ppt/tags/tag190.xml" ContentType="application/vnd.openxmlformats-officedocument.presentationml.tags+xml"/>
  <Override PartName="/ppt/notesSlides/notesSlide25.xml" ContentType="application/vnd.openxmlformats-officedocument.presentationml.notesSlide+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notesSlides/notesSlide26.xml" ContentType="application/vnd.openxmlformats-officedocument.presentationml.notesSlide+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721" r:id="rId4"/>
  </p:sldMasterIdLst>
  <p:notesMasterIdLst>
    <p:notesMasterId r:id="rId65"/>
  </p:notesMasterIdLst>
  <p:sldIdLst>
    <p:sldId id="256" r:id="rId5"/>
    <p:sldId id="312" r:id="rId6"/>
    <p:sldId id="328" r:id="rId7"/>
    <p:sldId id="320" r:id="rId8"/>
    <p:sldId id="257" r:id="rId9"/>
    <p:sldId id="286" r:id="rId10"/>
    <p:sldId id="287" r:id="rId11"/>
    <p:sldId id="289" r:id="rId12"/>
    <p:sldId id="288" r:id="rId13"/>
    <p:sldId id="291" r:id="rId14"/>
    <p:sldId id="292" r:id="rId15"/>
    <p:sldId id="318" r:id="rId16"/>
    <p:sldId id="293" r:id="rId17"/>
    <p:sldId id="272" r:id="rId18"/>
    <p:sldId id="319" r:id="rId19"/>
    <p:sldId id="323" r:id="rId20"/>
    <p:sldId id="329" r:id="rId21"/>
    <p:sldId id="325" r:id="rId22"/>
    <p:sldId id="331" r:id="rId23"/>
    <p:sldId id="327" r:id="rId24"/>
    <p:sldId id="330" r:id="rId25"/>
    <p:sldId id="324" r:id="rId26"/>
    <p:sldId id="353" r:id="rId27"/>
    <p:sldId id="346" r:id="rId28"/>
    <p:sldId id="357" r:id="rId29"/>
    <p:sldId id="326" r:id="rId30"/>
    <p:sldId id="341" r:id="rId31"/>
    <p:sldId id="352" r:id="rId32"/>
    <p:sldId id="335" r:id="rId33"/>
    <p:sldId id="339" r:id="rId34"/>
    <p:sldId id="340" r:id="rId35"/>
    <p:sldId id="304" r:id="rId36"/>
    <p:sldId id="336" r:id="rId37"/>
    <p:sldId id="284" r:id="rId38"/>
    <p:sldId id="283" r:id="rId39"/>
    <p:sldId id="332" r:id="rId40"/>
    <p:sldId id="344" r:id="rId41"/>
    <p:sldId id="342" r:id="rId42"/>
    <p:sldId id="337" r:id="rId43"/>
    <p:sldId id="343" r:id="rId44"/>
    <p:sldId id="338" r:id="rId45"/>
    <p:sldId id="334" r:id="rId46"/>
    <p:sldId id="333" r:id="rId47"/>
    <p:sldId id="348" r:id="rId48"/>
    <p:sldId id="347" r:id="rId49"/>
    <p:sldId id="350" r:id="rId50"/>
    <p:sldId id="345" r:id="rId51"/>
    <p:sldId id="349" r:id="rId52"/>
    <p:sldId id="351" r:id="rId53"/>
    <p:sldId id="360" r:id="rId54"/>
    <p:sldId id="364" r:id="rId55"/>
    <p:sldId id="365" r:id="rId56"/>
    <p:sldId id="366" r:id="rId57"/>
    <p:sldId id="363" r:id="rId58"/>
    <p:sldId id="277" r:id="rId59"/>
    <p:sldId id="358" r:id="rId60"/>
    <p:sldId id="359" r:id="rId61"/>
    <p:sldId id="311" r:id="rId62"/>
    <p:sldId id="308" r:id="rId63"/>
    <p:sldId id="310" r:id="rId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7FBE"/>
    <a:srgbClr val="00A4DE"/>
    <a:srgbClr val="204D84"/>
    <a:srgbClr val="A0D7E4"/>
    <a:srgbClr val="76C5D8"/>
    <a:srgbClr val="8DCFDF"/>
    <a:srgbClr val="A6E3E4"/>
    <a:srgbClr val="00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657" autoAdjust="0"/>
  </p:normalViewPr>
  <p:slideViewPr>
    <p:cSldViewPr>
      <p:cViewPr>
        <p:scale>
          <a:sx n="103" d="100"/>
          <a:sy n="103" d="100"/>
        </p:scale>
        <p:origin x="-1218" y="14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DDE50E6-22DA-4A94-9E92-CD9D42A14B09}" type="datetimeFigureOut">
              <a:rPr lang="en-US" smtClean="0"/>
              <a:pPr/>
              <a:t>2/8/2013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A69F223-CF9A-4D7E-AC23-D89E65D3AA00}" type="slidenum">
              <a:rPr lang="en-US" smtClean="0"/>
              <a:pPr/>
              <a:t>‹#›</a:t>
            </a:fld>
            <a:endParaRPr lang="en-US"/>
          </a:p>
        </p:txBody>
      </p:sp>
    </p:spTree>
    <p:extLst>
      <p:ext uri="{BB962C8B-B14F-4D97-AF65-F5344CB8AC3E}">
        <p14:creationId xmlns:p14="http://schemas.microsoft.com/office/powerpoint/2010/main" val="372455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CA" dirty="0"/>
          </a:p>
        </p:txBody>
      </p:sp>
      <p:sp>
        <p:nvSpPr>
          <p:cNvPr id="4" name="Espace réservé du numéro de diapositive 3"/>
          <p:cNvSpPr>
            <a:spLocks noGrp="1"/>
          </p:cNvSpPr>
          <p:nvPr>
            <p:ph type="sldNum" sz="quarter" idx="10"/>
          </p:nvPr>
        </p:nvSpPr>
        <p:spPr/>
        <p:txBody>
          <a:bodyPr/>
          <a:lstStyle/>
          <a:p>
            <a:fld id="{3A69F223-CF9A-4D7E-AC23-D89E65D3AA00}"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800" dirty="0" err="1" smtClean="0"/>
              <a:t>Minimiser</a:t>
            </a:r>
            <a:r>
              <a:rPr lang="en-US" sz="1800" baseline="0" dirty="0" smtClean="0"/>
              <a:t> les </a:t>
            </a:r>
            <a:r>
              <a:rPr lang="en-US" sz="1800" baseline="0" dirty="0" err="1" smtClean="0"/>
              <a:t>erreurs</a:t>
            </a:r>
            <a:endParaRPr lang="en-US" sz="1800" dirty="0"/>
          </a:p>
          <a:p>
            <a:r>
              <a:rPr lang="en-US" sz="1800" dirty="0" err="1" smtClean="0"/>
              <a:t>Disons</a:t>
            </a:r>
            <a:r>
              <a:rPr lang="en-US" sz="1800" baseline="0" dirty="0" smtClean="0"/>
              <a:t> </a:t>
            </a:r>
            <a:r>
              <a:rPr lang="en-US" sz="1800" baseline="0" dirty="0" err="1" smtClean="0"/>
              <a:t>que</a:t>
            </a:r>
            <a:r>
              <a:rPr lang="en-US" sz="1800" baseline="0" dirty="0" smtClean="0"/>
              <a:t> nous </a:t>
            </a:r>
            <a:r>
              <a:rPr lang="en-US" sz="1800" baseline="0" dirty="0" err="1" smtClean="0"/>
              <a:t>travaillons</a:t>
            </a:r>
            <a:r>
              <a:rPr lang="en-US" sz="1800" baseline="0" dirty="0" smtClean="0"/>
              <a:t> le </a:t>
            </a:r>
            <a:r>
              <a:rPr lang="en-US" sz="1800" baseline="0" dirty="0" err="1" smtClean="0"/>
              <a:t>thème</a:t>
            </a:r>
            <a:r>
              <a:rPr lang="en-US" sz="1800" baseline="0" dirty="0" smtClean="0"/>
              <a:t> des modes de transport. </a:t>
            </a:r>
            <a:endParaRPr lang="en-US" sz="1800" dirty="0"/>
          </a:p>
          <a:p>
            <a:r>
              <a:rPr lang="en-US" sz="1800" dirty="0" err="1" smtClean="0"/>
              <a:t>Montrez-moi</a:t>
            </a:r>
            <a:r>
              <a:rPr lang="en-US" sz="1800" dirty="0" smtClean="0"/>
              <a:t> avec un </a:t>
            </a:r>
            <a:r>
              <a:rPr lang="en-US" sz="1800" dirty="0" err="1" smtClean="0"/>
              <a:t>doigt</a:t>
            </a:r>
            <a:r>
              <a:rPr lang="en-US" sz="1800" dirty="0" smtClean="0"/>
              <a:t>,</a:t>
            </a:r>
            <a:r>
              <a:rPr lang="en-US" sz="1800" baseline="0" dirty="0" smtClean="0"/>
              <a:t> la </a:t>
            </a:r>
            <a:r>
              <a:rPr lang="en-US" sz="1800" baseline="0" dirty="0" err="1" smtClean="0"/>
              <a:t>mongolfière</a:t>
            </a:r>
            <a:r>
              <a:rPr lang="en-US" sz="1800" baseline="0" dirty="0" smtClean="0"/>
              <a:t>. </a:t>
            </a:r>
            <a:endParaRPr lang="en-US" sz="1800" dirty="0"/>
          </a:p>
          <a:p>
            <a:r>
              <a:rPr lang="en-US" sz="1800" dirty="0" err="1" smtClean="0"/>
              <a:t>C’est</a:t>
            </a:r>
            <a:r>
              <a:rPr lang="en-US" sz="1800" baseline="0" dirty="0" smtClean="0"/>
              <a:t> facile, </a:t>
            </a:r>
            <a:r>
              <a:rPr lang="en-US" sz="1800" baseline="0" dirty="0" err="1" smtClean="0"/>
              <a:t>puisque</a:t>
            </a:r>
            <a:r>
              <a:rPr lang="en-US" sz="1800" baseline="0" dirty="0" smtClean="0"/>
              <a:t> les </a:t>
            </a:r>
            <a:r>
              <a:rPr lang="en-US" sz="1800" baseline="0" dirty="0" err="1" smtClean="0"/>
              <a:t>choix</a:t>
            </a:r>
            <a:r>
              <a:rPr lang="en-US" sz="1800" baseline="0" dirty="0" smtClean="0"/>
              <a:t> </a:t>
            </a:r>
            <a:r>
              <a:rPr lang="en-US" sz="1800" baseline="0" dirty="0" err="1" smtClean="0"/>
              <a:t>sont</a:t>
            </a:r>
            <a:r>
              <a:rPr lang="en-US" sz="1800" baseline="0" dirty="0" smtClean="0"/>
              <a:t> </a:t>
            </a:r>
            <a:r>
              <a:rPr lang="en-US" sz="1800" baseline="0" dirty="0" err="1" smtClean="0"/>
              <a:t>différents</a:t>
            </a:r>
            <a:r>
              <a:rPr lang="en-US" sz="1800" baseline="0" dirty="0" smtClean="0"/>
              <a:t> </a:t>
            </a:r>
            <a:r>
              <a:rPr lang="en-US" sz="1800" baseline="0" dirty="0" err="1" smtClean="0"/>
              <a:t>l’un</a:t>
            </a:r>
            <a:r>
              <a:rPr lang="en-US" sz="1800" baseline="0" dirty="0" smtClean="0"/>
              <a:t> de </a:t>
            </a:r>
            <a:r>
              <a:rPr lang="en-US" sz="1800" baseline="0" dirty="0" err="1" smtClean="0"/>
              <a:t>l’autre</a:t>
            </a:r>
            <a:r>
              <a:rPr lang="en-US" sz="1800" baseline="0" dirty="0" smtClean="0"/>
              <a:t>. </a:t>
            </a:r>
            <a:endParaRPr lang="en-US" sz="1800" dirty="0"/>
          </a:p>
        </p:txBody>
      </p:sp>
      <p:sp>
        <p:nvSpPr>
          <p:cNvPr id="89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27868" indent="-279949" eaLnBrk="0" hangingPunct="0">
              <a:defRPr>
                <a:solidFill>
                  <a:schemeClr val="tx1"/>
                </a:solidFill>
                <a:latin typeface="Arial" charset="0"/>
              </a:defRPr>
            </a:lvl2pPr>
            <a:lvl3pPr marL="1119797" indent="-223959" eaLnBrk="0" hangingPunct="0">
              <a:defRPr>
                <a:solidFill>
                  <a:schemeClr val="tx1"/>
                </a:solidFill>
                <a:latin typeface="Arial" charset="0"/>
              </a:defRPr>
            </a:lvl3pPr>
            <a:lvl4pPr marL="1567716" indent="-223959" eaLnBrk="0" hangingPunct="0">
              <a:defRPr>
                <a:solidFill>
                  <a:schemeClr val="tx1"/>
                </a:solidFill>
                <a:latin typeface="Arial" charset="0"/>
              </a:defRPr>
            </a:lvl4pPr>
            <a:lvl5pPr marL="2015635" indent="-223959" eaLnBrk="0" hangingPunct="0">
              <a:defRPr>
                <a:solidFill>
                  <a:schemeClr val="tx1"/>
                </a:solidFill>
                <a:latin typeface="Arial" charset="0"/>
              </a:defRPr>
            </a:lvl5pPr>
            <a:lvl6pPr marL="2463554" indent="-223959" eaLnBrk="0" fontAlgn="base" hangingPunct="0">
              <a:spcBef>
                <a:spcPct val="0"/>
              </a:spcBef>
              <a:spcAft>
                <a:spcPct val="0"/>
              </a:spcAft>
              <a:defRPr>
                <a:solidFill>
                  <a:schemeClr val="tx1"/>
                </a:solidFill>
                <a:latin typeface="Arial" charset="0"/>
              </a:defRPr>
            </a:lvl6pPr>
            <a:lvl7pPr marL="2911472" indent="-223959" eaLnBrk="0" fontAlgn="base" hangingPunct="0">
              <a:spcBef>
                <a:spcPct val="0"/>
              </a:spcBef>
              <a:spcAft>
                <a:spcPct val="0"/>
              </a:spcAft>
              <a:defRPr>
                <a:solidFill>
                  <a:schemeClr val="tx1"/>
                </a:solidFill>
                <a:latin typeface="Arial" charset="0"/>
              </a:defRPr>
            </a:lvl7pPr>
            <a:lvl8pPr marL="3359391" indent="-223959" eaLnBrk="0" fontAlgn="base" hangingPunct="0">
              <a:spcBef>
                <a:spcPct val="0"/>
              </a:spcBef>
              <a:spcAft>
                <a:spcPct val="0"/>
              </a:spcAft>
              <a:defRPr>
                <a:solidFill>
                  <a:schemeClr val="tx1"/>
                </a:solidFill>
                <a:latin typeface="Arial" charset="0"/>
              </a:defRPr>
            </a:lvl8pPr>
            <a:lvl9pPr marL="3807310" indent="-223959" eaLnBrk="0" fontAlgn="base" hangingPunct="0">
              <a:spcBef>
                <a:spcPct val="0"/>
              </a:spcBef>
              <a:spcAft>
                <a:spcPct val="0"/>
              </a:spcAft>
              <a:defRPr>
                <a:solidFill>
                  <a:schemeClr val="tx1"/>
                </a:solidFill>
                <a:latin typeface="Arial" charset="0"/>
              </a:defRPr>
            </a:lvl9pPr>
          </a:lstStyle>
          <a:p>
            <a:pPr eaLnBrk="1" hangingPunct="1"/>
            <a:fld id="{A2D2AA7B-47E4-4224-972A-B1405B0237F7}" type="slidenum">
              <a:rPr lang="en-US" smtClean="0"/>
              <a:pPr eaLnBrk="1" hangingPunct="1"/>
              <a:t>21</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fr-CA" dirty="0" smtClean="0"/>
              <a:t>Maintenant</a:t>
            </a:r>
            <a:r>
              <a:rPr lang="fr-CA" baseline="0" dirty="0" smtClean="0"/>
              <a:t> disons que nous voulons apprendre les différentes variétés de pommes. Si je vous donne les indices suivants : la Golden a la peau lisse, elle est jaune doré et elle est de taille moyenne. Je viens de minimiser les erreurs- comment?</a:t>
            </a:r>
            <a:endParaRPr lang="fr-CA" dirty="0" smtClean="0"/>
          </a:p>
          <a:p>
            <a:pPr marL="228600" indent="-228600">
              <a:buAutoNum type="arabicPeriod"/>
            </a:pPr>
            <a:r>
              <a:rPr lang="fr-CA" dirty="0" smtClean="0"/>
              <a:t>Golden</a:t>
            </a:r>
          </a:p>
          <a:p>
            <a:pPr marL="228600" indent="-228600">
              <a:buAutoNum type="arabicPeriod"/>
            </a:pPr>
            <a:r>
              <a:rPr lang="fr-CA" dirty="0" smtClean="0"/>
              <a:t>Royal Gala</a:t>
            </a:r>
          </a:p>
          <a:p>
            <a:pPr marL="228600" indent="-228600">
              <a:buAutoNum type="arabicPeriod"/>
            </a:pPr>
            <a:r>
              <a:rPr lang="fr-CA" dirty="0" smtClean="0"/>
              <a:t>Lobo</a:t>
            </a:r>
          </a:p>
          <a:p>
            <a:pPr marL="228600" indent="-228600">
              <a:buAutoNum type="arabicPeriod"/>
            </a:pPr>
            <a:r>
              <a:rPr lang="fr-CA" dirty="0" smtClean="0"/>
              <a:t>Rouge délicieuse</a:t>
            </a:r>
          </a:p>
          <a:p>
            <a:pPr marL="228600" indent="-228600">
              <a:buAutoNum type="arabicPeriod"/>
            </a:pPr>
            <a:r>
              <a:rPr lang="fr-CA" dirty="0" smtClean="0"/>
              <a:t>Granny Smith</a:t>
            </a:r>
            <a:r>
              <a:rPr lang="fr-CA" baseline="0" dirty="0" smtClean="0"/>
              <a:t> (verte)</a:t>
            </a:r>
            <a:endParaRPr lang="fr-CA" dirty="0" smtClean="0"/>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3A69F223-CF9A-4D7E-AC23-D89E65D3AA00}" type="slidenum">
              <a:rPr lang="en-US" smtClean="0"/>
              <a:pPr/>
              <a:t>22</a:t>
            </a:fld>
            <a:endParaRPr lang="en-US"/>
          </a:p>
        </p:txBody>
      </p:sp>
    </p:spTree>
    <p:extLst>
      <p:ext uri="{BB962C8B-B14F-4D97-AF65-F5344CB8AC3E}">
        <p14:creationId xmlns:p14="http://schemas.microsoft.com/office/powerpoint/2010/main" val="7752438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rPr>
              <a:t>Pour savoir comment faire </a:t>
            </a:r>
            <a:r>
              <a:rPr lang="en-US" dirty="0" err="1" smtClean="0">
                <a:latin typeface="Arial" pitchFamily="34" charset="0"/>
              </a:rPr>
              <a:t>votre</a:t>
            </a:r>
            <a:r>
              <a:rPr lang="en-US" dirty="0" smtClean="0">
                <a:latin typeface="Arial" pitchFamily="34" charset="0"/>
              </a:rPr>
              <a:t> </a:t>
            </a:r>
            <a:r>
              <a:rPr lang="en-US" dirty="0" err="1" smtClean="0">
                <a:latin typeface="Arial" pitchFamily="34" charset="0"/>
              </a:rPr>
              <a:t>propre</a:t>
            </a:r>
            <a:r>
              <a:rPr lang="en-US" dirty="0" smtClean="0">
                <a:latin typeface="Arial" pitchFamily="34" charset="0"/>
              </a:rPr>
              <a:t> </a:t>
            </a:r>
            <a:r>
              <a:rPr lang="en-US" dirty="0" err="1" smtClean="0">
                <a:latin typeface="Arial" pitchFamily="34" charset="0"/>
              </a:rPr>
              <a:t>isoloir</a:t>
            </a:r>
            <a:r>
              <a:rPr lang="en-US" dirty="0" smtClean="0">
                <a:latin typeface="Arial" pitchFamily="34" charset="0"/>
              </a:rPr>
              <a:t>,</a:t>
            </a:r>
            <a:r>
              <a:rPr lang="en-US" baseline="0" dirty="0" smtClean="0">
                <a:latin typeface="Arial" pitchFamily="34" charset="0"/>
              </a:rPr>
              <a:t> cherchez </a:t>
            </a:r>
            <a:r>
              <a:rPr lang="en-US" dirty="0" smtClean="0">
                <a:latin typeface="Arial" pitchFamily="34" charset="0"/>
              </a:rPr>
              <a:t>“portable study carrel” </a:t>
            </a:r>
            <a:r>
              <a:rPr lang="en-US" dirty="0" err="1" smtClean="0">
                <a:latin typeface="Arial" pitchFamily="34" charset="0"/>
              </a:rPr>
              <a:t>sur</a:t>
            </a:r>
            <a:r>
              <a:rPr lang="en-US" baseline="0" dirty="0" smtClean="0">
                <a:latin typeface="Arial" pitchFamily="34" charset="0"/>
              </a:rPr>
              <a:t> Google</a:t>
            </a:r>
            <a:endParaRPr lang="en-US" dirty="0" smtClean="0">
              <a:latin typeface="Arial" pitchFamily="34" charset="0"/>
            </a:endParaRPr>
          </a:p>
        </p:txBody>
      </p:sp>
      <p:sp>
        <p:nvSpPr>
          <p:cNvPr id="72708"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02756" indent="-270291" eaLnBrk="0" hangingPunct="0">
              <a:defRPr>
                <a:solidFill>
                  <a:schemeClr val="tx1"/>
                </a:solidFill>
                <a:latin typeface="Arial" charset="0"/>
              </a:defRPr>
            </a:lvl2pPr>
            <a:lvl3pPr marL="1081164" indent="-216233" eaLnBrk="0" hangingPunct="0">
              <a:defRPr>
                <a:solidFill>
                  <a:schemeClr val="tx1"/>
                </a:solidFill>
                <a:latin typeface="Arial" charset="0"/>
              </a:defRPr>
            </a:lvl3pPr>
            <a:lvl4pPr marL="1513629" indent="-216233" eaLnBrk="0" hangingPunct="0">
              <a:defRPr>
                <a:solidFill>
                  <a:schemeClr val="tx1"/>
                </a:solidFill>
                <a:latin typeface="Arial" charset="0"/>
              </a:defRPr>
            </a:lvl4pPr>
            <a:lvl5pPr marL="1946095" indent="-216233" eaLnBrk="0" hangingPunct="0">
              <a:defRPr>
                <a:solidFill>
                  <a:schemeClr val="tx1"/>
                </a:solidFill>
                <a:latin typeface="Arial" charset="0"/>
              </a:defRPr>
            </a:lvl5pPr>
            <a:lvl6pPr marL="2378560" indent="-216233" eaLnBrk="0" fontAlgn="base" hangingPunct="0">
              <a:spcBef>
                <a:spcPct val="0"/>
              </a:spcBef>
              <a:spcAft>
                <a:spcPct val="0"/>
              </a:spcAft>
              <a:defRPr>
                <a:solidFill>
                  <a:schemeClr val="tx1"/>
                </a:solidFill>
                <a:latin typeface="Arial" charset="0"/>
              </a:defRPr>
            </a:lvl6pPr>
            <a:lvl7pPr marL="2811026" indent="-216233" eaLnBrk="0" fontAlgn="base" hangingPunct="0">
              <a:spcBef>
                <a:spcPct val="0"/>
              </a:spcBef>
              <a:spcAft>
                <a:spcPct val="0"/>
              </a:spcAft>
              <a:defRPr>
                <a:solidFill>
                  <a:schemeClr val="tx1"/>
                </a:solidFill>
                <a:latin typeface="Arial" charset="0"/>
              </a:defRPr>
            </a:lvl7pPr>
            <a:lvl8pPr marL="3243491" indent="-216233" eaLnBrk="0" fontAlgn="base" hangingPunct="0">
              <a:spcBef>
                <a:spcPct val="0"/>
              </a:spcBef>
              <a:spcAft>
                <a:spcPct val="0"/>
              </a:spcAft>
              <a:defRPr>
                <a:solidFill>
                  <a:schemeClr val="tx1"/>
                </a:solidFill>
                <a:latin typeface="Arial" charset="0"/>
              </a:defRPr>
            </a:lvl8pPr>
            <a:lvl9pPr marL="3675957" indent="-216233" eaLnBrk="0" fontAlgn="base" hangingPunct="0">
              <a:spcBef>
                <a:spcPct val="0"/>
              </a:spcBef>
              <a:spcAft>
                <a:spcPct val="0"/>
              </a:spcAft>
              <a:defRPr>
                <a:solidFill>
                  <a:schemeClr val="tx1"/>
                </a:solidFill>
                <a:latin typeface="Arial" charset="0"/>
              </a:defRPr>
            </a:lvl9pPr>
          </a:lstStyle>
          <a:p>
            <a:pPr eaLnBrk="1" hangingPunct="1">
              <a:defRPr/>
            </a:pPr>
            <a:fld id="{07415204-FBA2-446E-BD16-B6A5BE30FC60}" type="slidenum">
              <a:rPr lang="en-US" smtClean="0">
                <a:solidFill>
                  <a:prstClr val="black"/>
                </a:solidFill>
              </a:rPr>
              <a:pPr eaLnBrk="1" hangingPunct="1">
                <a:defRPr/>
              </a:pPr>
              <a:t>24</a:t>
            </a:fld>
            <a:endParaRPr lang="en-US" smtClean="0">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smtClean="0"/>
              <a:t>Il est important de comprendre</a:t>
            </a:r>
            <a:r>
              <a:rPr lang="fr-CA" baseline="0" dirty="0" smtClean="0"/>
              <a:t> le pourquoi d’un comportement. Afin de comprendre le pourquoi, il est important d’observer l’élève et détecter des patterns. </a:t>
            </a:r>
            <a:endParaRPr lang="en-US" dirty="0"/>
          </a:p>
        </p:txBody>
      </p:sp>
      <p:sp>
        <p:nvSpPr>
          <p:cNvPr id="4" name="Slide Number Placeholder 3"/>
          <p:cNvSpPr>
            <a:spLocks noGrp="1"/>
          </p:cNvSpPr>
          <p:nvPr>
            <p:ph type="sldNum" sz="quarter" idx="10"/>
          </p:nvPr>
        </p:nvSpPr>
        <p:spPr/>
        <p:txBody>
          <a:bodyPr/>
          <a:lstStyle/>
          <a:p>
            <a:fld id="{3A69F223-CF9A-4D7E-AC23-D89E65D3AA00}" type="slidenum">
              <a:rPr lang="en-US" smtClean="0"/>
              <a:pPr/>
              <a:t>27</a:t>
            </a:fld>
            <a:endParaRPr lang="en-US"/>
          </a:p>
        </p:txBody>
      </p:sp>
    </p:spTree>
    <p:extLst>
      <p:ext uri="{BB962C8B-B14F-4D97-AF65-F5344CB8AC3E}">
        <p14:creationId xmlns:p14="http://schemas.microsoft.com/office/powerpoint/2010/main" val="290248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smtClean="0"/>
              <a:t>Observez</a:t>
            </a:r>
            <a:r>
              <a:rPr lang="fr-CA" baseline="0" dirty="0" smtClean="0"/>
              <a:t> avant d’agir</a:t>
            </a:r>
            <a:endParaRPr lang="en-US" dirty="0"/>
          </a:p>
        </p:txBody>
      </p:sp>
      <p:sp>
        <p:nvSpPr>
          <p:cNvPr id="4" name="Slide Number Placeholder 3"/>
          <p:cNvSpPr>
            <a:spLocks noGrp="1"/>
          </p:cNvSpPr>
          <p:nvPr>
            <p:ph type="sldNum" sz="quarter" idx="10"/>
          </p:nvPr>
        </p:nvSpPr>
        <p:spPr/>
        <p:txBody>
          <a:bodyPr/>
          <a:lstStyle/>
          <a:p>
            <a:fld id="{3A69F223-CF9A-4D7E-AC23-D89E65D3AA00}" type="slidenum">
              <a:rPr lang="en-US" smtClean="0"/>
              <a:pPr/>
              <a:t>28</a:t>
            </a:fld>
            <a:endParaRPr lang="en-US"/>
          </a:p>
        </p:txBody>
      </p:sp>
    </p:spTree>
    <p:extLst>
      <p:ext uri="{BB962C8B-B14F-4D97-AF65-F5344CB8AC3E}">
        <p14:creationId xmlns:p14="http://schemas.microsoft.com/office/powerpoint/2010/main" val="13661321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smtClean="0"/>
              <a:t>Vous pouvez déterminer s’il y existe</a:t>
            </a:r>
            <a:r>
              <a:rPr lang="fr-CA" baseline="0" dirty="0" smtClean="0"/>
              <a:t> des patterns de comportement en utilisant une grille d’observation</a:t>
            </a:r>
            <a:endParaRPr lang="en-US" dirty="0"/>
          </a:p>
        </p:txBody>
      </p:sp>
      <p:sp>
        <p:nvSpPr>
          <p:cNvPr id="4" name="Slide Number Placeholder 3"/>
          <p:cNvSpPr>
            <a:spLocks noGrp="1"/>
          </p:cNvSpPr>
          <p:nvPr>
            <p:ph type="sldNum" sz="quarter" idx="10"/>
          </p:nvPr>
        </p:nvSpPr>
        <p:spPr/>
        <p:txBody>
          <a:bodyPr/>
          <a:lstStyle/>
          <a:p>
            <a:fld id="{3A69F223-CF9A-4D7E-AC23-D89E65D3AA00}" type="slidenum">
              <a:rPr lang="en-US" smtClean="0"/>
              <a:pPr/>
              <a:t>29</a:t>
            </a:fld>
            <a:endParaRPr lang="en-US"/>
          </a:p>
        </p:txBody>
      </p:sp>
    </p:spTree>
    <p:extLst>
      <p:ext uri="{BB962C8B-B14F-4D97-AF65-F5344CB8AC3E}">
        <p14:creationId xmlns:p14="http://schemas.microsoft.com/office/powerpoint/2010/main" val="35043084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N’oubliez</a:t>
            </a:r>
            <a:r>
              <a:rPr lang="en-US" baseline="0" dirty="0" smtClean="0"/>
              <a:t> pas </a:t>
            </a:r>
            <a:r>
              <a:rPr lang="en-US" baseline="0" dirty="0" err="1" smtClean="0"/>
              <a:t>que</a:t>
            </a:r>
            <a:r>
              <a:rPr lang="en-US" baseline="0" dirty="0" smtClean="0"/>
              <a:t> le </a:t>
            </a:r>
            <a:r>
              <a:rPr lang="en-US" baseline="0" dirty="0" err="1" smtClean="0"/>
              <a:t>bût</a:t>
            </a:r>
            <a:r>
              <a:rPr lang="en-US" baseline="0" dirty="0" smtClean="0"/>
              <a:t> </a:t>
            </a:r>
            <a:r>
              <a:rPr lang="en-US" baseline="0" dirty="0" err="1" smtClean="0"/>
              <a:t>est</a:t>
            </a:r>
            <a:r>
              <a:rPr lang="en-US" baseline="0" dirty="0" smtClean="0"/>
              <a:t> de </a:t>
            </a:r>
            <a:r>
              <a:rPr lang="en-US" baseline="0" dirty="0" err="1" smtClean="0"/>
              <a:t>rendre</a:t>
            </a:r>
            <a:r>
              <a:rPr lang="en-US" baseline="0" dirty="0" smtClean="0"/>
              <a:t> </a:t>
            </a:r>
            <a:r>
              <a:rPr lang="en-US" baseline="0" dirty="0" err="1" smtClean="0"/>
              <a:t>l’élève</a:t>
            </a:r>
            <a:r>
              <a:rPr lang="en-US" baseline="0" dirty="0" smtClean="0"/>
              <a:t> capable de </a:t>
            </a:r>
            <a:r>
              <a:rPr lang="en-US" baseline="0" dirty="0" err="1" smtClean="0"/>
              <a:t>participer</a:t>
            </a:r>
            <a:r>
              <a:rPr lang="en-US" baseline="0" dirty="0" smtClean="0"/>
              <a:t> avec le </a:t>
            </a:r>
            <a:r>
              <a:rPr lang="en-US" baseline="0" dirty="0" err="1" smtClean="0"/>
              <a:t>moins</a:t>
            </a:r>
            <a:r>
              <a:rPr lang="en-US" baseline="0" dirty="0" smtClean="0"/>
              <a:t> </a:t>
            </a:r>
            <a:r>
              <a:rPr lang="en-US" baseline="0" dirty="0" err="1" smtClean="0"/>
              <a:t>d’aide</a:t>
            </a:r>
            <a:r>
              <a:rPr lang="en-US" baseline="0" dirty="0" smtClean="0"/>
              <a:t> possible. </a:t>
            </a:r>
            <a:endParaRPr lang="en-US" dirty="0"/>
          </a:p>
        </p:txBody>
      </p:sp>
      <p:sp>
        <p:nvSpPr>
          <p:cNvPr id="4" name="Slide Number Placeholder 3"/>
          <p:cNvSpPr>
            <a:spLocks noGrp="1"/>
          </p:cNvSpPr>
          <p:nvPr>
            <p:ph type="sldNum" sz="quarter" idx="10"/>
          </p:nvPr>
        </p:nvSpPr>
        <p:spPr/>
        <p:txBody>
          <a:bodyPr/>
          <a:lstStyle/>
          <a:p>
            <a:fld id="{3A69F223-CF9A-4D7E-AC23-D89E65D3AA00}" type="slidenum">
              <a:rPr lang="en-US" smtClean="0"/>
              <a:pPr/>
              <a:t>32</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http://www.learnalberta.ca/content/inspf/html/index.html</a:t>
            </a:r>
            <a:endParaRPr lang="en-US" dirty="0"/>
          </a:p>
        </p:txBody>
      </p:sp>
      <p:sp>
        <p:nvSpPr>
          <p:cNvPr id="4" name="Slide Number Placeholder 3"/>
          <p:cNvSpPr>
            <a:spLocks noGrp="1"/>
          </p:cNvSpPr>
          <p:nvPr>
            <p:ph type="sldNum" sz="quarter" idx="10"/>
          </p:nvPr>
        </p:nvSpPr>
        <p:spPr/>
        <p:txBody>
          <a:bodyPr/>
          <a:lstStyle/>
          <a:p>
            <a:fld id="{3A69F223-CF9A-4D7E-AC23-D89E65D3AA00}" type="slidenum">
              <a:rPr lang="en-US" smtClean="0"/>
              <a:pPr/>
              <a:t>33</a:t>
            </a:fld>
            <a:endParaRPr lang="en-US"/>
          </a:p>
        </p:txBody>
      </p:sp>
    </p:spTree>
    <p:extLst>
      <p:ext uri="{BB962C8B-B14F-4D97-AF65-F5344CB8AC3E}">
        <p14:creationId xmlns:p14="http://schemas.microsoft.com/office/powerpoint/2010/main" val="14673919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À </a:t>
            </a:r>
            <a:r>
              <a:rPr lang="en-US" dirty="0" err="1" smtClean="0"/>
              <a:t>venir</a:t>
            </a:r>
            <a:r>
              <a:rPr lang="en-US" dirty="0" smtClean="0"/>
              <a:t> </a:t>
            </a:r>
            <a:r>
              <a:rPr lang="en-US" dirty="0" err="1" smtClean="0"/>
              <a:t>bientôt</a:t>
            </a:r>
            <a:r>
              <a:rPr lang="en-US" baseline="0" dirty="0" smtClean="0"/>
              <a:t> </a:t>
            </a:r>
            <a:r>
              <a:rPr lang="en-US" baseline="0" dirty="0" err="1" smtClean="0"/>
              <a:t>sur</a:t>
            </a:r>
            <a:r>
              <a:rPr lang="en-US" baseline="0" dirty="0" smtClean="0"/>
              <a:t> le site Action </a:t>
            </a:r>
            <a:r>
              <a:rPr lang="en-US" baseline="0" dirty="0" err="1" smtClean="0"/>
              <a:t>sur</a:t>
            </a:r>
            <a:r>
              <a:rPr lang="en-US" baseline="0" dirty="0" smtClean="0"/>
              <a:t> </a:t>
            </a:r>
            <a:r>
              <a:rPr lang="en-US" baseline="0" dirty="0" err="1" smtClean="0"/>
              <a:t>l’inclusion</a:t>
            </a:r>
            <a:endParaRPr lang="en-US" dirty="0"/>
          </a:p>
        </p:txBody>
      </p:sp>
      <p:sp>
        <p:nvSpPr>
          <p:cNvPr id="4" name="Slide Number Placeholder 3"/>
          <p:cNvSpPr>
            <a:spLocks noGrp="1"/>
          </p:cNvSpPr>
          <p:nvPr>
            <p:ph type="sldNum" sz="quarter" idx="10"/>
          </p:nvPr>
        </p:nvSpPr>
        <p:spPr/>
        <p:txBody>
          <a:bodyPr/>
          <a:lstStyle/>
          <a:p>
            <a:fld id="{3A69F223-CF9A-4D7E-AC23-D89E65D3AA00}" type="slidenum">
              <a:rPr lang="en-US" smtClean="0"/>
              <a:pPr/>
              <a:t>34</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effectLst/>
              </a:rPr>
              <a:t>Exemples : apprendre à vivre dans une foule ou à l'intérieur d'un groupe, respecter autrui, les attentes de l’enseignante,</a:t>
            </a:r>
            <a:r>
              <a:rPr lang="fr-FR" baseline="0" dirty="0" smtClean="0">
                <a:effectLst/>
              </a:rPr>
              <a:t> quoi faire à la récréation. Souvent, les élèves avec des besoins spéciaux as besoin d’apprendre le curriculum caché de façon très explicite. </a:t>
            </a:r>
          </a:p>
        </p:txBody>
      </p:sp>
      <p:sp>
        <p:nvSpPr>
          <p:cNvPr id="4" name="Slide Number Placeholder 3"/>
          <p:cNvSpPr>
            <a:spLocks noGrp="1"/>
          </p:cNvSpPr>
          <p:nvPr>
            <p:ph type="sldNum" sz="quarter" idx="10"/>
          </p:nvPr>
        </p:nvSpPr>
        <p:spPr/>
        <p:txBody>
          <a:bodyPr/>
          <a:lstStyle/>
          <a:p>
            <a:fld id="{3A69F223-CF9A-4D7E-AC23-D89E65D3AA00}" type="slidenum">
              <a:rPr lang="en-US" smtClean="0"/>
              <a:pPr/>
              <a:t>37</a:t>
            </a:fld>
            <a:endParaRPr lang="en-US"/>
          </a:p>
        </p:txBody>
      </p:sp>
    </p:spTree>
    <p:extLst>
      <p:ext uri="{BB962C8B-B14F-4D97-AF65-F5344CB8AC3E}">
        <p14:creationId xmlns:p14="http://schemas.microsoft.com/office/powerpoint/2010/main" val="3071333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L’ensemble</a:t>
            </a:r>
            <a:r>
              <a:rPr lang="en-US" baseline="0" dirty="0" smtClean="0"/>
              <a:t> des </a:t>
            </a:r>
            <a:r>
              <a:rPr lang="en-US" baseline="0" dirty="0" err="1" smtClean="0"/>
              <a:t>facteurs</a:t>
            </a:r>
            <a:r>
              <a:rPr lang="en-US" baseline="0" dirty="0" smtClean="0"/>
              <a:t> </a:t>
            </a:r>
            <a:r>
              <a:rPr lang="en-US" baseline="0" dirty="0" err="1" smtClean="0"/>
              <a:t>suivants</a:t>
            </a:r>
            <a:r>
              <a:rPr lang="en-US" baseline="0" dirty="0" smtClean="0"/>
              <a:t> </a:t>
            </a:r>
            <a:r>
              <a:rPr lang="en-US" baseline="0" dirty="0" err="1" smtClean="0"/>
              <a:t>crée</a:t>
            </a:r>
            <a:r>
              <a:rPr lang="en-US" baseline="0" dirty="0" smtClean="0"/>
              <a:t> </a:t>
            </a:r>
            <a:r>
              <a:rPr lang="en-US" baseline="0" dirty="0" err="1" smtClean="0"/>
              <a:t>une</a:t>
            </a:r>
            <a:r>
              <a:rPr lang="en-US" baseline="0" dirty="0" smtClean="0"/>
              <a:t> class inclusive</a:t>
            </a:r>
            <a:endParaRPr lang="en-US" dirty="0"/>
          </a:p>
        </p:txBody>
      </p:sp>
      <p:sp>
        <p:nvSpPr>
          <p:cNvPr id="4" name="Slide Number Placeholder 3"/>
          <p:cNvSpPr>
            <a:spLocks noGrp="1"/>
          </p:cNvSpPr>
          <p:nvPr>
            <p:ph type="sldNum" sz="quarter" idx="10"/>
          </p:nvPr>
        </p:nvSpPr>
        <p:spPr/>
        <p:txBody>
          <a:bodyPr/>
          <a:lstStyle/>
          <a:p>
            <a:fld id="{3A69F223-CF9A-4D7E-AC23-D89E65D3AA00}" type="slidenum">
              <a:rPr lang="en-US" smtClean="0"/>
              <a:pPr/>
              <a:t>5</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smtClean="0"/>
              <a:t>Discutez-en</a:t>
            </a:r>
            <a:r>
              <a:rPr lang="fr-CA" baseline="0" dirty="0" smtClean="0"/>
              <a:t> avec une autre personne ou en petit groupe. </a:t>
            </a:r>
            <a:endParaRPr lang="en-US" dirty="0"/>
          </a:p>
        </p:txBody>
      </p:sp>
      <p:sp>
        <p:nvSpPr>
          <p:cNvPr id="4" name="Slide Number Placeholder 3"/>
          <p:cNvSpPr>
            <a:spLocks noGrp="1"/>
          </p:cNvSpPr>
          <p:nvPr>
            <p:ph type="sldNum" sz="quarter" idx="10"/>
          </p:nvPr>
        </p:nvSpPr>
        <p:spPr/>
        <p:txBody>
          <a:bodyPr/>
          <a:lstStyle/>
          <a:p>
            <a:fld id="{3A69F223-CF9A-4D7E-AC23-D89E65D3AA00}" type="slidenum">
              <a:rPr lang="en-US" smtClean="0"/>
              <a:pPr/>
              <a:t>38</a:t>
            </a:fld>
            <a:endParaRPr lang="en-US"/>
          </a:p>
        </p:txBody>
      </p:sp>
    </p:spTree>
    <p:extLst>
      <p:ext uri="{BB962C8B-B14F-4D97-AF65-F5344CB8AC3E}">
        <p14:creationId xmlns:p14="http://schemas.microsoft.com/office/powerpoint/2010/main" val="1201124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smtClean="0"/>
              <a:t>Ces</a:t>
            </a:r>
            <a:r>
              <a:rPr lang="fr-CA" baseline="0" dirty="0" smtClean="0"/>
              <a:t> débuts de phrases vous indiquent qu’il y a possiblement un manque de compréhension du curriculum caché. </a:t>
            </a:r>
            <a:endParaRPr lang="en-US" dirty="0"/>
          </a:p>
        </p:txBody>
      </p:sp>
      <p:sp>
        <p:nvSpPr>
          <p:cNvPr id="4" name="Slide Number Placeholder 3"/>
          <p:cNvSpPr>
            <a:spLocks noGrp="1"/>
          </p:cNvSpPr>
          <p:nvPr>
            <p:ph type="sldNum" sz="quarter" idx="10"/>
          </p:nvPr>
        </p:nvSpPr>
        <p:spPr/>
        <p:txBody>
          <a:bodyPr/>
          <a:lstStyle/>
          <a:p>
            <a:fld id="{3A69F223-CF9A-4D7E-AC23-D89E65D3AA00}" type="slidenum">
              <a:rPr lang="en-US" smtClean="0"/>
              <a:pPr/>
              <a:t>40</a:t>
            </a:fld>
            <a:endParaRPr lang="en-US"/>
          </a:p>
        </p:txBody>
      </p:sp>
    </p:spTree>
    <p:extLst>
      <p:ext uri="{BB962C8B-B14F-4D97-AF65-F5344CB8AC3E}">
        <p14:creationId xmlns:p14="http://schemas.microsoft.com/office/powerpoint/2010/main" val="6970959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smtClean="0"/>
              <a:t>Choisissez</a:t>
            </a:r>
            <a:r>
              <a:rPr lang="fr-CA" baseline="0" dirty="0" smtClean="0"/>
              <a:t> un comportement à changer et </a:t>
            </a:r>
            <a:endParaRPr lang="en-US" dirty="0"/>
          </a:p>
        </p:txBody>
      </p:sp>
      <p:sp>
        <p:nvSpPr>
          <p:cNvPr id="4" name="Slide Number Placeholder 3"/>
          <p:cNvSpPr>
            <a:spLocks noGrp="1"/>
          </p:cNvSpPr>
          <p:nvPr>
            <p:ph type="sldNum" sz="quarter" idx="10"/>
          </p:nvPr>
        </p:nvSpPr>
        <p:spPr/>
        <p:txBody>
          <a:bodyPr/>
          <a:lstStyle/>
          <a:p>
            <a:fld id="{3A69F223-CF9A-4D7E-AC23-D89E65D3AA00}" type="slidenum">
              <a:rPr lang="en-US" smtClean="0"/>
              <a:pPr/>
              <a:t>41</a:t>
            </a:fld>
            <a:endParaRPr lang="en-US"/>
          </a:p>
        </p:txBody>
      </p:sp>
    </p:spTree>
    <p:extLst>
      <p:ext uri="{BB962C8B-B14F-4D97-AF65-F5344CB8AC3E}">
        <p14:creationId xmlns:p14="http://schemas.microsoft.com/office/powerpoint/2010/main" val="8208048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smtClean="0"/>
              <a:t>Assurez-vous que</a:t>
            </a:r>
            <a:r>
              <a:rPr lang="fr-CA" baseline="0" dirty="0" smtClean="0"/>
              <a:t> l’élève puisse pratiquer ses nouvelles habiletés! </a:t>
            </a:r>
            <a:endParaRPr lang="en-US" dirty="0"/>
          </a:p>
        </p:txBody>
      </p:sp>
      <p:sp>
        <p:nvSpPr>
          <p:cNvPr id="4" name="Slide Number Placeholder 3"/>
          <p:cNvSpPr>
            <a:spLocks noGrp="1"/>
          </p:cNvSpPr>
          <p:nvPr>
            <p:ph type="sldNum" sz="quarter" idx="10"/>
          </p:nvPr>
        </p:nvSpPr>
        <p:spPr/>
        <p:txBody>
          <a:bodyPr/>
          <a:lstStyle/>
          <a:p>
            <a:fld id="{3A69F223-CF9A-4D7E-AC23-D89E65D3AA00}" type="slidenum">
              <a:rPr lang="en-US" smtClean="0"/>
              <a:pPr/>
              <a:t>45</a:t>
            </a:fld>
            <a:endParaRPr lang="en-US"/>
          </a:p>
        </p:txBody>
      </p:sp>
    </p:spTree>
    <p:extLst>
      <p:ext uri="{BB962C8B-B14F-4D97-AF65-F5344CB8AC3E}">
        <p14:creationId xmlns:p14="http://schemas.microsoft.com/office/powerpoint/2010/main" val="16359061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smtClean="0"/>
              <a:t>Un pictogramme peux</a:t>
            </a:r>
            <a:r>
              <a:rPr lang="fr-CA" baseline="0" dirty="0" smtClean="0"/>
              <a:t> vous aider à présenter un scénario social</a:t>
            </a:r>
            <a:endParaRPr lang="en-US" dirty="0"/>
          </a:p>
        </p:txBody>
      </p:sp>
      <p:sp>
        <p:nvSpPr>
          <p:cNvPr id="4" name="Slide Number Placeholder 3"/>
          <p:cNvSpPr>
            <a:spLocks noGrp="1"/>
          </p:cNvSpPr>
          <p:nvPr>
            <p:ph type="sldNum" sz="quarter" idx="10"/>
          </p:nvPr>
        </p:nvSpPr>
        <p:spPr/>
        <p:txBody>
          <a:bodyPr/>
          <a:lstStyle/>
          <a:p>
            <a:fld id="{3A69F223-CF9A-4D7E-AC23-D89E65D3AA00}" type="slidenum">
              <a:rPr lang="en-US" smtClean="0"/>
              <a:pPr/>
              <a:t>47</a:t>
            </a:fld>
            <a:endParaRPr lang="en-US"/>
          </a:p>
        </p:txBody>
      </p:sp>
    </p:spTree>
    <p:extLst>
      <p:ext uri="{BB962C8B-B14F-4D97-AF65-F5344CB8AC3E}">
        <p14:creationId xmlns:p14="http://schemas.microsoft.com/office/powerpoint/2010/main" val="2529168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smtClean="0"/>
              <a:t>Un autre exemple- avec des photos</a:t>
            </a:r>
            <a:r>
              <a:rPr lang="fr-CA" baseline="0" dirty="0" smtClean="0"/>
              <a:t> de l’élève</a:t>
            </a:r>
            <a:endParaRPr lang="en-US" dirty="0"/>
          </a:p>
        </p:txBody>
      </p:sp>
      <p:sp>
        <p:nvSpPr>
          <p:cNvPr id="4" name="Slide Number Placeholder 3"/>
          <p:cNvSpPr>
            <a:spLocks noGrp="1"/>
          </p:cNvSpPr>
          <p:nvPr>
            <p:ph type="sldNum" sz="quarter" idx="10"/>
          </p:nvPr>
        </p:nvSpPr>
        <p:spPr/>
        <p:txBody>
          <a:bodyPr/>
          <a:lstStyle/>
          <a:p>
            <a:fld id="{3A69F223-CF9A-4D7E-AC23-D89E65D3AA00}" type="slidenum">
              <a:rPr lang="en-US" smtClean="0"/>
              <a:pPr/>
              <a:t>48</a:t>
            </a:fld>
            <a:endParaRPr lang="en-US"/>
          </a:p>
        </p:txBody>
      </p:sp>
    </p:spTree>
    <p:extLst>
      <p:ext uri="{BB962C8B-B14F-4D97-AF65-F5344CB8AC3E}">
        <p14:creationId xmlns:p14="http://schemas.microsoft.com/office/powerpoint/2010/main" val="3021660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smtClean="0"/>
              <a:t>En</a:t>
            </a:r>
            <a:r>
              <a:rPr lang="fr-CA" baseline="0" dirty="0" smtClean="0"/>
              <a:t> tant que personnes qui veulent aider les enfants, il faut trouver l’équilibre entre aider juste assez pour encourager l’indépendance. Parfois lorsqu’on aide trop, on empêche l’élève d’atteindre son plein potentiel. Plus d’autonomie mène à plus d’estime de soi. </a:t>
            </a:r>
            <a:endParaRPr lang="en-US" dirty="0"/>
          </a:p>
        </p:txBody>
      </p:sp>
      <p:sp>
        <p:nvSpPr>
          <p:cNvPr id="4" name="Slide Number Placeholder 3"/>
          <p:cNvSpPr>
            <a:spLocks noGrp="1"/>
          </p:cNvSpPr>
          <p:nvPr>
            <p:ph type="sldNum" sz="quarter" idx="10"/>
          </p:nvPr>
        </p:nvSpPr>
        <p:spPr/>
        <p:txBody>
          <a:bodyPr/>
          <a:lstStyle/>
          <a:p>
            <a:fld id="{3A69F223-CF9A-4D7E-AC23-D89E65D3AA00}" type="slidenum">
              <a:rPr lang="en-US" smtClean="0"/>
              <a:pPr/>
              <a:t>50</a:t>
            </a:fld>
            <a:endParaRPr lang="en-US"/>
          </a:p>
        </p:txBody>
      </p:sp>
    </p:spTree>
    <p:extLst>
      <p:ext uri="{BB962C8B-B14F-4D97-AF65-F5344CB8AC3E}">
        <p14:creationId xmlns:p14="http://schemas.microsoft.com/office/powerpoint/2010/main" val="4038121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Il </a:t>
            </a:r>
            <a:r>
              <a:rPr lang="en-US" dirty="0" err="1" smtClean="0"/>
              <a:t>faut</a:t>
            </a:r>
            <a:r>
              <a:rPr lang="en-US" dirty="0" smtClean="0"/>
              <a:t> </a:t>
            </a:r>
            <a:r>
              <a:rPr lang="en-US" dirty="0" err="1" smtClean="0"/>
              <a:t>connaitre</a:t>
            </a:r>
            <a:r>
              <a:rPr lang="en-US" dirty="0" smtClean="0"/>
              <a:t> </a:t>
            </a:r>
            <a:r>
              <a:rPr lang="en-US" dirty="0" err="1" smtClean="0"/>
              <a:t>ses</a:t>
            </a:r>
            <a:r>
              <a:rPr lang="en-US" baseline="0" dirty="0" smtClean="0"/>
              <a:t> </a:t>
            </a:r>
            <a:r>
              <a:rPr lang="en-US" baseline="0" dirty="0" err="1" smtClean="0"/>
              <a:t>élèves</a:t>
            </a:r>
            <a:endParaRPr lang="en-US" dirty="0"/>
          </a:p>
        </p:txBody>
      </p:sp>
      <p:sp>
        <p:nvSpPr>
          <p:cNvPr id="4" name="Slide Number Placeholder 3"/>
          <p:cNvSpPr>
            <a:spLocks noGrp="1"/>
          </p:cNvSpPr>
          <p:nvPr>
            <p:ph type="sldNum" sz="quarter" idx="10"/>
          </p:nvPr>
        </p:nvSpPr>
        <p:spPr/>
        <p:txBody>
          <a:bodyPr/>
          <a:lstStyle/>
          <a:p>
            <a:fld id="{3A69F223-CF9A-4D7E-AC23-D89E65D3AA00}" type="slidenum">
              <a:rPr lang="en-US" smtClean="0"/>
              <a:pPr/>
              <a:t>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Depuis</a:t>
            </a:r>
            <a:r>
              <a:rPr lang="en-US" dirty="0" smtClean="0"/>
              <a:t> </a:t>
            </a:r>
            <a:r>
              <a:rPr lang="en-US" dirty="0" err="1" smtClean="0"/>
              <a:t>longtemps</a:t>
            </a:r>
            <a:r>
              <a:rPr lang="en-US" dirty="0" smtClean="0"/>
              <a:t>,</a:t>
            </a:r>
            <a:r>
              <a:rPr lang="en-US" baseline="0" dirty="0" smtClean="0"/>
              <a:t> la </a:t>
            </a:r>
            <a:r>
              <a:rPr lang="en-US" baseline="0" dirty="0" err="1" smtClean="0"/>
              <a:t>tendance</a:t>
            </a:r>
            <a:r>
              <a:rPr lang="en-US" baseline="0" dirty="0" smtClean="0"/>
              <a:t> </a:t>
            </a:r>
            <a:r>
              <a:rPr lang="en-US" baseline="0" dirty="0" err="1" smtClean="0"/>
              <a:t>est</a:t>
            </a:r>
            <a:r>
              <a:rPr lang="en-US" baseline="0" dirty="0" smtClean="0"/>
              <a:t> de </a:t>
            </a:r>
            <a:r>
              <a:rPr lang="en-US" baseline="0" dirty="0" err="1" smtClean="0"/>
              <a:t>suivre</a:t>
            </a:r>
            <a:r>
              <a:rPr lang="en-US" baseline="0" dirty="0" smtClean="0"/>
              <a:t> un </a:t>
            </a:r>
            <a:r>
              <a:rPr lang="en-US" baseline="0" dirty="0" err="1" smtClean="0"/>
              <a:t>modèle</a:t>
            </a:r>
            <a:r>
              <a:rPr lang="en-US" baseline="0" dirty="0" smtClean="0"/>
              <a:t> </a:t>
            </a:r>
            <a:r>
              <a:rPr lang="en-US" baseline="0" dirty="0" err="1" smtClean="0"/>
              <a:t>médicale</a:t>
            </a:r>
            <a:r>
              <a:rPr lang="en-US" baseline="0" dirty="0" smtClean="0"/>
              <a:t>, c-à-d, </a:t>
            </a:r>
            <a:r>
              <a:rPr lang="en-US" baseline="0" dirty="0" err="1" smtClean="0"/>
              <a:t>trouver</a:t>
            </a:r>
            <a:r>
              <a:rPr lang="en-US" baseline="0" dirty="0" smtClean="0"/>
              <a:t> les </a:t>
            </a:r>
            <a:r>
              <a:rPr lang="en-US" baseline="0" dirty="0" err="1" smtClean="0"/>
              <a:t>besoins</a:t>
            </a:r>
            <a:r>
              <a:rPr lang="en-US" baseline="0" dirty="0" smtClean="0"/>
              <a:t> et les </a:t>
            </a:r>
            <a:r>
              <a:rPr lang="en-US" baseline="0" dirty="0" err="1" smtClean="0"/>
              <a:t>traiter</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3A69F223-CF9A-4D7E-AC23-D89E65D3AA00}" type="slidenum">
              <a:rPr lang="en-US" smtClean="0"/>
              <a:pPr/>
              <a:t>10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dirty="0" smtClean="0"/>
              <a:t>Lecture braille, langage des signes</a:t>
            </a:r>
            <a:endParaRPr lang="en-US" dirty="0"/>
          </a:p>
        </p:txBody>
      </p:sp>
      <p:sp>
        <p:nvSpPr>
          <p:cNvPr id="4" name="Slide Number Placeholder 3"/>
          <p:cNvSpPr>
            <a:spLocks noGrp="1"/>
          </p:cNvSpPr>
          <p:nvPr>
            <p:ph type="sldNum" sz="quarter" idx="10"/>
          </p:nvPr>
        </p:nvSpPr>
        <p:spPr/>
        <p:txBody>
          <a:bodyPr/>
          <a:lstStyle/>
          <a:p>
            <a:fld id="{3A69F223-CF9A-4D7E-AC23-D89E65D3AA00}" type="slidenum">
              <a:rPr lang="en-US" smtClean="0"/>
              <a:pPr/>
              <a:t>14</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smtClean="0"/>
              <a:t>Si je vous donnais</a:t>
            </a:r>
            <a:r>
              <a:rPr lang="fr-CA" baseline="0" dirty="0" smtClean="0"/>
              <a:t> trois balles et je vous demandais de commencer à jongler, vous diriez probablement, Elle n’est pas sérieuse!</a:t>
            </a:r>
          </a:p>
          <a:p>
            <a:r>
              <a:rPr lang="fr-CA" baseline="0" dirty="0" smtClean="0"/>
              <a:t>Si vous étiez très motivée ou si vous êtes la sorte de personne qui veut plaire, vous essayeriez peut-être, mais vous allez probablement avoir de la difficulté. Même si vous étiez motivé, vous seriez probablement pas capable. Si je vous offrais de l’argent, ou une semaine de congé, vous essayeriez probablement, mais sans réussir. Par contre, si je vous présentais cette tâche en respectant les phases de l’apprentissage et un enseignement plus précis, vous auriez une meilleure chance d’apprendre à jongler avec confiance et autonomie. </a:t>
            </a:r>
            <a:endParaRPr lang="en-US" dirty="0"/>
          </a:p>
        </p:txBody>
      </p:sp>
      <p:sp>
        <p:nvSpPr>
          <p:cNvPr id="4" name="Slide Number Placeholder 3"/>
          <p:cNvSpPr>
            <a:spLocks noGrp="1"/>
          </p:cNvSpPr>
          <p:nvPr>
            <p:ph type="sldNum" sz="quarter" idx="10"/>
          </p:nvPr>
        </p:nvSpPr>
        <p:spPr/>
        <p:txBody>
          <a:bodyPr/>
          <a:lstStyle/>
          <a:p>
            <a:fld id="{3A69F223-CF9A-4D7E-AC23-D89E65D3AA00}" type="slidenum">
              <a:rPr lang="en-US" smtClean="0"/>
              <a:pPr/>
              <a:t>15</a:t>
            </a:fld>
            <a:endParaRPr lang="en-US"/>
          </a:p>
        </p:txBody>
      </p:sp>
    </p:spTree>
    <p:extLst>
      <p:ext uri="{BB962C8B-B14F-4D97-AF65-F5344CB8AC3E}">
        <p14:creationId xmlns:p14="http://schemas.microsoft.com/office/powerpoint/2010/main" val="131723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xfrm>
            <a:off x="1295400" y="304800"/>
            <a:ext cx="3962400" cy="2971800"/>
          </a:xfrm>
          <a:ln/>
        </p:spPr>
      </p:sp>
      <p:sp>
        <p:nvSpPr>
          <p:cNvPr id="86019" name="Notes Placeholder 2"/>
          <p:cNvSpPr>
            <a:spLocks noGrp="1"/>
          </p:cNvSpPr>
          <p:nvPr>
            <p:ph type="body" idx="1"/>
          </p:nvPr>
        </p:nvSpPr>
        <p:spPr>
          <a:xfrm>
            <a:off x="151918" y="3429001"/>
            <a:ext cx="6478206" cy="54109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2946"/>
            <a:r>
              <a:rPr lang="en-US" sz="1800" dirty="0" err="1" smtClean="0"/>
              <a:t>Lorsqu’on</a:t>
            </a:r>
            <a:r>
              <a:rPr lang="en-US" sz="1800" dirty="0" smtClean="0"/>
              <a:t> </a:t>
            </a:r>
            <a:r>
              <a:rPr lang="en-US" sz="1800" dirty="0" err="1" smtClean="0"/>
              <a:t>apprend</a:t>
            </a:r>
            <a:r>
              <a:rPr lang="en-US" sz="1800" dirty="0" smtClean="0"/>
              <a:t> </a:t>
            </a:r>
            <a:r>
              <a:rPr lang="en-US" sz="1800" dirty="0" err="1" smtClean="0"/>
              <a:t>quelque</a:t>
            </a:r>
            <a:r>
              <a:rPr lang="en-US" sz="1800" baseline="0" dirty="0" smtClean="0"/>
              <a:t> chose, </a:t>
            </a:r>
            <a:r>
              <a:rPr lang="en-US" sz="1800" baseline="0" dirty="0" err="1" smtClean="0"/>
              <a:t>il</a:t>
            </a:r>
            <a:r>
              <a:rPr lang="en-US" sz="1800" baseline="0" dirty="0" smtClean="0"/>
              <a:t> </a:t>
            </a:r>
            <a:r>
              <a:rPr lang="en-US" sz="1800" baseline="0" dirty="0" err="1" smtClean="0"/>
              <a:t>est</a:t>
            </a:r>
            <a:r>
              <a:rPr lang="en-US" sz="1800" baseline="0" dirty="0" smtClean="0"/>
              <a:t> </a:t>
            </a:r>
            <a:r>
              <a:rPr lang="en-US" sz="1800" baseline="0" dirty="0" err="1" smtClean="0"/>
              <a:t>généralement</a:t>
            </a:r>
            <a:r>
              <a:rPr lang="en-US" sz="1800" baseline="0" dirty="0" smtClean="0"/>
              <a:t> </a:t>
            </a:r>
            <a:r>
              <a:rPr lang="en-US" sz="1800" baseline="0" dirty="0" err="1" smtClean="0"/>
              <a:t>présumé</a:t>
            </a:r>
            <a:r>
              <a:rPr lang="en-US" sz="1800" baseline="0" dirty="0" smtClean="0"/>
              <a:t> </a:t>
            </a:r>
            <a:r>
              <a:rPr lang="en-US" sz="1800" baseline="0" dirty="0" err="1" smtClean="0"/>
              <a:t>que</a:t>
            </a:r>
            <a:r>
              <a:rPr lang="en-US" sz="1800" baseline="0" dirty="0" smtClean="0"/>
              <a:t> </a:t>
            </a:r>
            <a:r>
              <a:rPr lang="en-US" sz="1800" baseline="0" dirty="0" err="1" smtClean="0"/>
              <a:t>l’on</a:t>
            </a:r>
            <a:r>
              <a:rPr lang="en-US" sz="1800" baseline="0" dirty="0" smtClean="0"/>
              <a:t> </a:t>
            </a:r>
            <a:r>
              <a:rPr lang="en-US" sz="1800" baseline="0" dirty="0" err="1" smtClean="0"/>
              <a:t>passe</a:t>
            </a:r>
            <a:r>
              <a:rPr lang="en-US" sz="1800" baseline="0" dirty="0" smtClean="0"/>
              <a:t> par </a:t>
            </a:r>
            <a:r>
              <a:rPr lang="en-US" sz="1800" baseline="0" dirty="0" err="1" smtClean="0"/>
              <a:t>ces</a:t>
            </a:r>
            <a:r>
              <a:rPr lang="en-US" sz="1800" baseline="0" dirty="0" smtClean="0"/>
              <a:t> </a:t>
            </a:r>
            <a:r>
              <a:rPr lang="en-US" sz="1800" baseline="0" dirty="0" err="1" smtClean="0"/>
              <a:t>étapes</a:t>
            </a:r>
            <a:r>
              <a:rPr lang="en-US" sz="1800" baseline="0" dirty="0" smtClean="0"/>
              <a:t>. </a:t>
            </a:r>
            <a:r>
              <a:rPr lang="en-US" sz="1800" baseline="0" dirty="0" err="1" smtClean="0"/>
              <a:t>Souvent</a:t>
            </a:r>
            <a:r>
              <a:rPr lang="en-US" sz="1800" baseline="0" dirty="0" smtClean="0"/>
              <a:t>, les </a:t>
            </a:r>
            <a:r>
              <a:rPr lang="en-US" sz="1800" baseline="0" dirty="0" err="1" smtClean="0"/>
              <a:t>élèves</a:t>
            </a:r>
            <a:r>
              <a:rPr lang="en-US" sz="1800" baseline="0" dirty="0" smtClean="0"/>
              <a:t> ne </a:t>
            </a:r>
            <a:r>
              <a:rPr lang="en-US" sz="1800" baseline="0" dirty="0" err="1" smtClean="0"/>
              <a:t>dépassent</a:t>
            </a:r>
            <a:r>
              <a:rPr lang="en-US" sz="1800" baseline="0" dirty="0" smtClean="0"/>
              <a:t> pas la phase de </a:t>
            </a:r>
            <a:r>
              <a:rPr lang="en-US" sz="1800" baseline="0" dirty="0" err="1" smtClean="0"/>
              <a:t>l’acquisition</a:t>
            </a:r>
            <a:r>
              <a:rPr lang="en-US" sz="1800" baseline="0" dirty="0" smtClean="0"/>
              <a:t>, </a:t>
            </a:r>
            <a:r>
              <a:rPr lang="en-US" sz="1800" baseline="0" dirty="0" err="1" smtClean="0"/>
              <a:t>mais</a:t>
            </a:r>
            <a:r>
              <a:rPr lang="en-US" sz="1800" baseline="0" dirty="0" smtClean="0"/>
              <a:t> </a:t>
            </a:r>
            <a:r>
              <a:rPr lang="en-US" sz="1800" baseline="0" dirty="0" err="1" smtClean="0"/>
              <a:t>surtout</a:t>
            </a:r>
            <a:r>
              <a:rPr lang="en-US" sz="1800" baseline="0" dirty="0" smtClean="0"/>
              <a:t> avec les </a:t>
            </a:r>
            <a:r>
              <a:rPr lang="en-US" sz="1800" baseline="0" dirty="0" err="1" smtClean="0"/>
              <a:t>élèves</a:t>
            </a:r>
            <a:r>
              <a:rPr lang="en-US" sz="1800" baseline="0" dirty="0" smtClean="0"/>
              <a:t> </a:t>
            </a:r>
            <a:r>
              <a:rPr lang="en-US" sz="1800" baseline="0" dirty="0" err="1" smtClean="0"/>
              <a:t>ayant</a:t>
            </a:r>
            <a:r>
              <a:rPr lang="en-US" sz="1800" baseline="0" dirty="0" smtClean="0"/>
              <a:t> des </a:t>
            </a:r>
            <a:r>
              <a:rPr lang="en-US" sz="1800" baseline="0" dirty="0" err="1" smtClean="0"/>
              <a:t>besoins</a:t>
            </a:r>
            <a:r>
              <a:rPr lang="en-US" sz="1800" baseline="0" dirty="0" smtClean="0"/>
              <a:t> </a:t>
            </a:r>
            <a:r>
              <a:rPr lang="en-US" sz="1800" baseline="0" dirty="0" err="1" smtClean="0"/>
              <a:t>spéciaux</a:t>
            </a:r>
            <a:r>
              <a:rPr lang="en-US" sz="1800" baseline="0" dirty="0" smtClean="0"/>
              <a:t>, </a:t>
            </a:r>
            <a:r>
              <a:rPr lang="en-US" sz="1800" baseline="0" dirty="0" err="1" smtClean="0"/>
              <a:t>il</a:t>
            </a:r>
            <a:r>
              <a:rPr lang="en-US" sz="1800" baseline="0" dirty="0" smtClean="0"/>
              <a:t> </a:t>
            </a:r>
            <a:r>
              <a:rPr lang="en-US" sz="1800" baseline="0" dirty="0" err="1" smtClean="0"/>
              <a:t>est</a:t>
            </a:r>
            <a:r>
              <a:rPr lang="en-US" sz="1800" baseline="0" dirty="0" smtClean="0"/>
              <a:t> important de continuer </a:t>
            </a:r>
            <a:r>
              <a:rPr lang="en-US" sz="1800" baseline="0" dirty="0" err="1" smtClean="0"/>
              <a:t>afin</a:t>
            </a:r>
            <a:r>
              <a:rPr lang="en-US" sz="1800" baseline="0" dirty="0" smtClean="0"/>
              <a:t> </a:t>
            </a:r>
            <a:r>
              <a:rPr lang="en-US" sz="1800" baseline="0" dirty="0" err="1" smtClean="0"/>
              <a:t>d’atteindre</a:t>
            </a:r>
            <a:r>
              <a:rPr lang="en-US" sz="1800" baseline="0" dirty="0" smtClean="0"/>
              <a:t> un plus haut </a:t>
            </a:r>
            <a:r>
              <a:rPr lang="en-US" sz="1800" baseline="0" dirty="0" err="1" smtClean="0"/>
              <a:t>niveau</a:t>
            </a:r>
            <a:r>
              <a:rPr lang="en-US" sz="1800" baseline="0" dirty="0" smtClean="0"/>
              <a:t>, c-à-d un </a:t>
            </a:r>
            <a:r>
              <a:rPr lang="en-US" sz="1800" baseline="0" dirty="0" err="1" smtClean="0"/>
              <a:t>niveau</a:t>
            </a:r>
            <a:r>
              <a:rPr lang="en-US" sz="1800" baseline="0" dirty="0" smtClean="0"/>
              <a:t> </a:t>
            </a:r>
            <a:r>
              <a:rPr lang="en-US" sz="1800" baseline="0" dirty="0" err="1" smtClean="0"/>
              <a:t>d’indépendance</a:t>
            </a:r>
            <a:r>
              <a:rPr lang="en-US" sz="1800" baseline="0" dirty="0" smtClean="0"/>
              <a:t> (</a:t>
            </a:r>
            <a:r>
              <a:rPr lang="en-US" sz="1800" baseline="0" dirty="0" err="1" smtClean="0"/>
              <a:t>transfert</a:t>
            </a:r>
            <a:r>
              <a:rPr lang="en-US" sz="1800" baseline="0" dirty="0" smtClean="0"/>
              <a:t> </a:t>
            </a:r>
            <a:r>
              <a:rPr lang="en-US" sz="1800" baseline="0" dirty="0" err="1" smtClean="0"/>
              <a:t>ou</a:t>
            </a:r>
            <a:r>
              <a:rPr lang="en-US" sz="1800" baseline="0" dirty="0" smtClean="0"/>
              <a:t> application). </a:t>
            </a:r>
            <a:endParaRPr lang="en-US" sz="1800" dirty="0"/>
          </a:p>
          <a:p>
            <a:pPr defTabSz="912946"/>
            <a:r>
              <a:rPr lang="en-US" sz="1800" dirty="0" smtClean="0"/>
              <a:t>Nous </a:t>
            </a:r>
            <a:r>
              <a:rPr lang="en-US" sz="1800" dirty="0" err="1" smtClean="0"/>
              <a:t>allons</a:t>
            </a:r>
            <a:r>
              <a:rPr lang="en-US" sz="1800" dirty="0" smtClean="0"/>
              <a:t> </a:t>
            </a:r>
            <a:r>
              <a:rPr lang="en-US" sz="1800" dirty="0" err="1" smtClean="0"/>
              <a:t>dicuter</a:t>
            </a:r>
            <a:r>
              <a:rPr lang="en-US" sz="1800" baseline="0" dirty="0" smtClean="0"/>
              <a:t> de </a:t>
            </a:r>
            <a:r>
              <a:rPr lang="en-US" sz="1800" baseline="0" dirty="0" err="1" smtClean="0"/>
              <a:t>stratégies</a:t>
            </a:r>
            <a:r>
              <a:rPr lang="en-US" sz="1800" baseline="0" dirty="0" smtClean="0"/>
              <a:t> pour aider les </a:t>
            </a:r>
            <a:r>
              <a:rPr lang="en-US" sz="1800" baseline="0" dirty="0" err="1" smtClean="0"/>
              <a:t>élèves</a:t>
            </a:r>
            <a:r>
              <a:rPr lang="en-US" sz="1800" baseline="0" dirty="0" smtClean="0"/>
              <a:t> à </a:t>
            </a:r>
            <a:r>
              <a:rPr lang="en-US" sz="1800" baseline="0" dirty="0" err="1" smtClean="0"/>
              <a:t>atteindre</a:t>
            </a:r>
            <a:r>
              <a:rPr lang="en-US" sz="1800" baseline="0" dirty="0" smtClean="0"/>
              <a:t> un </a:t>
            </a:r>
            <a:r>
              <a:rPr lang="en-US" sz="1800" baseline="0" dirty="0" err="1" smtClean="0"/>
              <a:t>niveau</a:t>
            </a:r>
            <a:r>
              <a:rPr lang="en-US" sz="1800" baseline="0" dirty="0" smtClean="0"/>
              <a:t> </a:t>
            </a:r>
            <a:r>
              <a:rPr lang="en-US" sz="1800" baseline="0" dirty="0" err="1" smtClean="0"/>
              <a:t>d’indépendance</a:t>
            </a:r>
            <a:r>
              <a:rPr lang="en-US" sz="1800" baseline="0" dirty="0" smtClean="0"/>
              <a:t> </a:t>
            </a:r>
            <a:r>
              <a:rPr lang="en-US" sz="1800" baseline="0" dirty="0" err="1" smtClean="0"/>
              <a:t>dans</a:t>
            </a:r>
            <a:r>
              <a:rPr lang="en-US" sz="1800" baseline="0" dirty="0" smtClean="0"/>
              <a:t> un milieu </a:t>
            </a:r>
            <a:r>
              <a:rPr lang="en-US" sz="1800" baseline="0" dirty="0" err="1" smtClean="0"/>
              <a:t>inclusif</a:t>
            </a:r>
            <a:r>
              <a:rPr lang="en-US" sz="1800" baseline="0" dirty="0" smtClean="0"/>
              <a:t>. </a:t>
            </a:r>
            <a:endParaRPr lang="en-US" sz="1800" dirty="0"/>
          </a:p>
          <a:p>
            <a:pPr defTabSz="912946"/>
            <a:r>
              <a:rPr lang="fr-CA" dirty="0" err="1" smtClean="0"/>
              <a:t>Rappellez</a:t>
            </a:r>
            <a:r>
              <a:rPr lang="fr-CA" dirty="0" smtClean="0"/>
              <a:t>-vous</a:t>
            </a:r>
            <a:r>
              <a:rPr lang="fr-CA" baseline="0" dirty="0" smtClean="0"/>
              <a:t> que le bût ultime de l’éducation est d’assurer que tous les élèves deviennent des adultes autonomes qui contribuent à la société. </a:t>
            </a:r>
            <a:endParaRPr lang="en-US" dirty="0" smtClean="0"/>
          </a:p>
          <a:p>
            <a:pPr defTabSz="912946"/>
            <a:endParaRPr lang="en-US" dirty="0" smtClean="0"/>
          </a:p>
        </p:txBody>
      </p:sp>
      <p:sp>
        <p:nvSpPr>
          <p:cNvPr id="86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27868" indent="-279949" eaLnBrk="0" hangingPunct="0">
              <a:defRPr>
                <a:solidFill>
                  <a:schemeClr val="tx1"/>
                </a:solidFill>
                <a:latin typeface="Arial" charset="0"/>
              </a:defRPr>
            </a:lvl2pPr>
            <a:lvl3pPr marL="1119797" indent="-223959" eaLnBrk="0" hangingPunct="0">
              <a:defRPr>
                <a:solidFill>
                  <a:schemeClr val="tx1"/>
                </a:solidFill>
                <a:latin typeface="Arial" charset="0"/>
              </a:defRPr>
            </a:lvl3pPr>
            <a:lvl4pPr marL="1567716" indent="-223959" eaLnBrk="0" hangingPunct="0">
              <a:defRPr>
                <a:solidFill>
                  <a:schemeClr val="tx1"/>
                </a:solidFill>
                <a:latin typeface="Arial" charset="0"/>
              </a:defRPr>
            </a:lvl4pPr>
            <a:lvl5pPr marL="2015635" indent="-223959" eaLnBrk="0" hangingPunct="0">
              <a:defRPr>
                <a:solidFill>
                  <a:schemeClr val="tx1"/>
                </a:solidFill>
                <a:latin typeface="Arial" charset="0"/>
              </a:defRPr>
            </a:lvl5pPr>
            <a:lvl6pPr marL="2463554" indent="-223959" eaLnBrk="0" fontAlgn="base" hangingPunct="0">
              <a:spcBef>
                <a:spcPct val="0"/>
              </a:spcBef>
              <a:spcAft>
                <a:spcPct val="0"/>
              </a:spcAft>
              <a:defRPr>
                <a:solidFill>
                  <a:schemeClr val="tx1"/>
                </a:solidFill>
                <a:latin typeface="Arial" charset="0"/>
              </a:defRPr>
            </a:lvl6pPr>
            <a:lvl7pPr marL="2911472" indent="-223959" eaLnBrk="0" fontAlgn="base" hangingPunct="0">
              <a:spcBef>
                <a:spcPct val="0"/>
              </a:spcBef>
              <a:spcAft>
                <a:spcPct val="0"/>
              </a:spcAft>
              <a:defRPr>
                <a:solidFill>
                  <a:schemeClr val="tx1"/>
                </a:solidFill>
                <a:latin typeface="Arial" charset="0"/>
              </a:defRPr>
            </a:lvl7pPr>
            <a:lvl8pPr marL="3359391" indent="-223959" eaLnBrk="0" fontAlgn="base" hangingPunct="0">
              <a:spcBef>
                <a:spcPct val="0"/>
              </a:spcBef>
              <a:spcAft>
                <a:spcPct val="0"/>
              </a:spcAft>
              <a:defRPr>
                <a:solidFill>
                  <a:schemeClr val="tx1"/>
                </a:solidFill>
                <a:latin typeface="Arial" charset="0"/>
              </a:defRPr>
            </a:lvl8pPr>
            <a:lvl9pPr marL="3807310" indent="-223959" eaLnBrk="0" fontAlgn="base" hangingPunct="0">
              <a:spcBef>
                <a:spcPct val="0"/>
              </a:spcBef>
              <a:spcAft>
                <a:spcPct val="0"/>
              </a:spcAft>
              <a:defRPr>
                <a:solidFill>
                  <a:schemeClr val="tx1"/>
                </a:solidFill>
                <a:latin typeface="Arial" charset="0"/>
              </a:defRPr>
            </a:lvl9pPr>
          </a:lstStyle>
          <a:p>
            <a:pPr eaLnBrk="1" hangingPunct="1"/>
            <a:fld id="{3D172C23-898E-4B3A-BCB3-C982C20FECDD}" type="slidenum">
              <a:rPr lang="en-US">
                <a:solidFill>
                  <a:prstClr val="black"/>
                </a:solidFill>
              </a:rPr>
              <a:pPr eaLnBrk="1" hangingPunct="1"/>
              <a:t>17</a:t>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smtClean="0"/>
              <a:t>Considérez cette pyramide</a:t>
            </a:r>
            <a:r>
              <a:rPr lang="fr-CA" baseline="0" dirty="0" smtClean="0"/>
              <a:t> et déterminez d’abord si l’élève a faim, a peur, a été victime d’intimidation à la récré, etc. Avant que l’élève soit en mesure d’apprendre, il faudra qu’il soit à l’aise. Considérez aussi le niveau de bruit, les lumières ou même la position de son bureau. Si l’élève a peur de ne pas réussir, et si cette peur est fondée sur des expériences antérieures, il faudra gérer cette peur avant de commencer une activité d’apprentissage. </a:t>
            </a:r>
            <a:endParaRPr lang="en-US" dirty="0"/>
          </a:p>
        </p:txBody>
      </p:sp>
      <p:sp>
        <p:nvSpPr>
          <p:cNvPr id="4" name="Slide Number Placeholder 3"/>
          <p:cNvSpPr>
            <a:spLocks noGrp="1"/>
          </p:cNvSpPr>
          <p:nvPr>
            <p:ph type="sldNum" sz="quarter" idx="10"/>
          </p:nvPr>
        </p:nvSpPr>
        <p:spPr/>
        <p:txBody>
          <a:bodyPr/>
          <a:lstStyle/>
          <a:p>
            <a:fld id="{3A69F223-CF9A-4D7E-AC23-D89E65D3AA00}" type="slidenum">
              <a:rPr lang="en-US" smtClean="0"/>
              <a:pPr/>
              <a:t>18</a:t>
            </a:fld>
            <a:endParaRPr lang="en-US"/>
          </a:p>
        </p:txBody>
      </p:sp>
    </p:spTree>
    <p:extLst>
      <p:ext uri="{BB962C8B-B14F-4D97-AF65-F5344CB8AC3E}">
        <p14:creationId xmlns:p14="http://schemas.microsoft.com/office/powerpoint/2010/main" val="32314584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smtClean="0"/>
              <a:t>Minimiser</a:t>
            </a:r>
            <a:r>
              <a:rPr lang="fr-CA" baseline="0" dirty="0" smtClean="0"/>
              <a:t> les erreurs n’est pas la même chose que donner les réponses. Voici un exemple. </a:t>
            </a:r>
            <a:endParaRPr lang="en-US" dirty="0"/>
          </a:p>
        </p:txBody>
      </p:sp>
      <p:sp>
        <p:nvSpPr>
          <p:cNvPr id="4" name="Slide Number Placeholder 3"/>
          <p:cNvSpPr>
            <a:spLocks noGrp="1"/>
          </p:cNvSpPr>
          <p:nvPr>
            <p:ph type="sldNum" sz="quarter" idx="10"/>
          </p:nvPr>
        </p:nvSpPr>
        <p:spPr/>
        <p:txBody>
          <a:bodyPr/>
          <a:lstStyle/>
          <a:p>
            <a:fld id="{3A69F223-CF9A-4D7E-AC23-D89E65D3AA00}" type="slidenum">
              <a:rPr lang="en-US" smtClean="0"/>
              <a:pPr/>
              <a:t>20</a:t>
            </a:fld>
            <a:endParaRPr lang="en-US"/>
          </a:p>
        </p:txBody>
      </p:sp>
    </p:spTree>
    <p:extLst>
      <p:ext uri="{BB962C8B-B14F-4D97-AF65-F5344CB8AC3E}">
        <p14:creationId xmlns:p14="http://schemas.microsoft.com/office/powerpoint/2010/main" val="5651403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04DC591-D8D0-44E6-A028-CE74CF962D20}" type="datetimeFigureOut">
              <a:rPr lang="en-US" smtClean="0"/>
              <a:pPr/>
              <a:t>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91F08B-8F1C-4EEF-8D6B-BA96AEEE6F5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4DC591-D8D0-44E6-A028-CE74CF962D20}" type="datetimeFigureOut">
              <a:rPr lang="en-US" smtClean="0"/>
              <a:pPr/>
              <a:t>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91F08B-8F1C-4EEF-8D6B-BA96AEEE6F5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4DC591-D8D0-44E6-A028-CE74CF962D20}" type="datetimeFigureOut">
              <a:rPr lang="en-US" smtClean="0"/>
              <a:pPr/>
              <a:t>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91F08B-8F1C-4EEF-8D6B-BA96AEEE6F59}"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4" name="Line 8"/>
          <p:cNvSpPr>
            <a:spLocks noChangeShapeType="1"/>
          </p:cNvSpPr>
          <p:nvPr userDrawn="1"/>
        </p:nvSpPr>
        <p:spPr bwMode="auto">
          <a:xfrm>
            <a:off x="0" y="6019800"/>
            <a:ext cx="9239250" cy="0"/>
          </a:xfrm>
          <a:prstGeom prst="line">
            <a:avLst/>
          </a:prstGeom>
          <a:noFill/>
          <a:ln w="76200">
            <a:solidFill>
              <a:schemeClr val="bg1"/>
            </a:solidFill>
            <a:round/>
            <a:headEnd/>
            <a:tailEnd/>
          </a:ln>
          <a:effectLst/>
        </p:spPr>
        <p:txBody>
          <a:bodyPr/>
          <a:lstStyle/>
          <a:p>
            <a:pPr fontAlgn="base">
              <a:spcBef>
                <a:spcPct val="0"/>
              </a:spcBef>
              <a:spcAft>
                <a:spcPct val="0"/>
              </a:spcAft>
              <a:defRPr/>
            </a:pPr>
            <a:endParaRPr lang="en-US">
              <a:solidFill>
                <a:srgbClr val="000000"/>
              </a:solidFill>
              <a:latin typeface="Arial" charset="0"/>
            </a:endParaRPr>
          </a:p>
        </p:txBody>
      </p:sp>
      <p:pic>
        <p:nvPicPr>
          <p:cNvPr id="5" name="Picture 9" descr="PDE- Cap Logo-Final"/>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114800" y="5562600"/>
            <a:ext cx="8604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4"/>
          <p:cNvSpPr txBox="1">
            <a:spLocks noChangeArrowheads="1"/>
          </p:cNvSpPr>
          <p:nvPr userDrawn="1"/>
        </p:nvSpPr>
        <p:spPr bwMode="auto">
          <a:xfrm>
            <a:off x="1828800" y="6477000"/>
            <a:ext cx="5486400" cy="336550"/>
          </a:xfrm>
          <a:prstGeom prst="rect">
            <a:avLst/>
          </a:prstGeom>
          <a:noFill/>
          <a:ln w="9525">
            <a:noFill/>
            <a:miter lim="800000"/>
            <a:headEnd/>
            <a:tailEnd/>
          </a:ln>
          <a:effectLst/>
        </p:spPr>
        <p:txBody>
          <a:bodyPr>
            <a:spAutoFit/>
          </a:bodyPr>
          <a:lstStyle/>
          <a:p>
            <a:pPr algn="ctr" fontAlgn="base">
              <a:spcBef>
                <a:spcPct val="0"/>
              </a:spcBef>
              <a:spcAft>
                <a:spcPct val="0"/>
              </a:spcAft>
              <a:defRPr/>
            </a:pPr>
            <a:r>
              <a:rPr lang="en-US" sz="1600">
                <a:solidFill>
                  <a:srgbClr val="FFFFFF"/>
                </a:solidFill>
                <a:latin typeface="Corbel" pitchFamily="34" charset="0"/>
              </a:rPr>
              <a:t>Pennsylvania Training and Technical Assistance Network</a:t>
            </a:r>
            <a:endParaRPr lang="en-US">
              <a:solidFill>
                <a:srgbClr val="000000"/>
              </a:solidFill>
              <a:latin typeface="Arial" charset="0"/>
            </a:endParaRPr>
          </a:p>
        </p:txBody>
      </p:sp>
      <p:sp>
        <p:nvSpPr>
          <p:cNvPr id="7170" name="Rectangle 2"/>
          <p:cNvSpPr>
            <a:spLocks noGrp="1" noChangeArrowheads="1"/>
          </p:cNvSpPr>
          <p:nvPr>
            <p:ph type="ctrTitle"/>
          </p:nvPr>
        </p:nvSpPr>
        <p:spPr>
          <a:xfrm>
            <a:off x="152400" y="228600"/>
            <a:ext cx="8763000" cy="990600"/>
          </a:xfrm>
        </p:spPr>
        <p:txBody>
          <a:bodyPr/>
          <a:lstStyle>
            <a:lvl1pPr algn="ctr">
              <a:defRPr>
                <a:solidFill>
                  <a:schemeClr val="bg1"/>
                </a:solidFill>
              </a:defRPr>
            </a:lvl1pPr>
          </a:lstStyle>
          <a:p>
            <a:r>
              <a:rPr lang="en-US"/>
              <a:t>Presentation Name (Gill Sans MT 44 pt.)</a:t>
            </a:r>
          </a:p>
        </p:txBody>
      </p:sp>
      <p:sp>
        <p:nvSpPr>
          <p:cNvPr id="7171" name="Rectangle 3"/>
          <p:cNvSpPr>
            <a:spLocks noGrp="1" noChangeArrowheads="1"/>
          </p:cNvSpPr>
          <p:nvPr>
            <p:ph type="subTitle" idx="1"/>
          </p:nvPr>
        </p:nvSpPr>
        <p:spPr>
          <a:xfrm>
            <a:off x="2286000" y="2819400"/>
            <a:ext cx="4572000" cy="2362200"/>
          </a:xfrm>
        </p:spPr>
        <p:txBody>
          <a:bodyPr/>
          <a:lstStyle>
            <a:lvl1pPr marL="0" indent="0" algn="ctr">
              <a:buFontTx/>
              <a:buNone/>
              <a:defRPr sz="2400">
                <a:solidFill>
                  <a:schemeClr val="bg1"/>
                </a:solidFill>
              </a:defRPr>
            </a:lvl1pPr>
          </a:lstStyle>
          <a:p>
            <a:r>
              <a:rPr lang="en-US"/>
              <a:t>Date</a:t>
            </a:r>
            <a:br>
              <a:rPr lang="en-US"/>
            </a:br>
            <a:r>
              <a:rPr lang="en-US"/>
              <a:t>Location</a:t>
            </a:r>
            <a:br>
              <a:rPr lang="en-US"/>
            </a:br>
            <a:r>
              <a:rPr lang="en-US"/>
              <a:t>Presenter’s Name</a:t>
            </a:r>
            <a:br>
              <a:rPr lang="en-US"/>
            </a:br>
            <a:r>
              <a:rPr lang="en-US"/>
              <a:t>(Gill Sans MT 24 pt.)</a:t>
            </a:r>
          </a:p>
        </p:txBody>
      </p:sp>
    </p:spTree>
    <p:extLst>
      <p:ext uri="{BB962C8B-B14F-4D97-AF65-F5344CB8AC3E}">
        <p14:creationId xmlns:p14="http://schemas.microsoft.com/office/powerpoint/2010/main" val="10663022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1DD0D2-4ED3-4AB8-AE1A-CC470B0E49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25250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B8872-B301-421C-A8AE-5D111A7565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79928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CF35304-1663-49D2-A305-C6F9FA7FE1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47450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81F477D-7122-4C20-A22E-E2D4CD36BD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83776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C83A2C9-E8EB-4F5C-AE5D-D3F217766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66818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B1EAE9D-8BC8-409A-924E-6051A788A1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28271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CDE7946-E6CE-4EC9-9FFA-C8A9A0AE2F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8640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4DC591-D8D0-44E6-A028-CE74CF962D20}" type="datetimeFigureOut">
              <a:rPr lang="en-US" smtClean="0"/>
              <a:pPr/>
              <a:t>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91F08B-8F1C-4EEF-8D6B-BA96AEEE6F59}"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389C280-5565-449F-AF5B-FA302A1A96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11391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6D36B2-8875-4585-BEDA-A28C43F39D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0002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23D199-BD1B-4A9E-A0C3-DE300E8BBB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65223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FC5241D-C581-4963-990B-31BC7C3402F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88059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4" name="Line 8"/>
          <p:cNvSpPr>
            <a:spLocks noChangeShapeType="1"/>
          </p:cNvSpPr>
          <p:nvPr userDrawn="1"/>
        </p:nvSpPr>
        <p:spPr bwMode="auto">
          <a:xfrm>
            <a:off x="0" y="6019800"/>
            <a:ext cx="9239250"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pitchFamily="34" charset="0"/>
              <a:cs typeface="Arial" pitchFamily="34" charset="0"/>
            </a:endParaRPr>
          </a:p>
        </p:txBody>
      </p:sp>
      <p:pic>
        <p:nvPicPr>
          <p:cNvPr id="5" name="Picture 9" descr="PDE- Cap Logo-Final"/>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114800" y="5562600"/>
            <a:ext cx="8604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4"/>
          <p:cNvSpPr txBox="1">
            <a:spLocks noChangeArrowheads="1"/>
          </p:cNvSpPr>
          <p:nvPr userDrawn="1"/>
        </p:nvSpPr>
        <p:spPr bwMode="auto">
          <a:xfrm>
            <a:off x="1828800" y="6477000"/>
            <a:ext cx="5486400" cy="336550"/>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defRPr/>
            </a:pPr>
            <a:r>
              <a:rPr lang="en-US" sz="1600" smtClean="0">
                <a:solidFill>
                  <a:srgbClr val="FFFFFF"/>
                </a:solidFill>
                <a:latin typeface="Corbel" pitchFamily="34" charset="0"/>
                <a:cs typeface="Arial" pitchFamily="34" charset="0"/>
              </a:rPr>
              <a:t>Pennsylvania Training and Technical Assistance Network</a:t>
            </a:r>
            <a:endParaRPr lang="en-US" smtClean="0">
              <a:solidFill>
                <a:srgbClr val="000000"/>
              </a:solidFill>
              <a:cs typeface="Arial" pitchFamily="34" charset="0"/>
            </a:endParaRPr>
          </a:p>
        </p:txBody>
      </p:sp>
      <p:sp>
        <p:nvSpPr>
          <p:cNvPr id="7170" name="Rectangle 2"/>
          <p:cNvSpPr>
            <a:spLocks noGrp="1" noChangeArrowheads="1"/>
          </p:cNvSpPr>
          <p:nvPr>
            <p:ph type="ctrTitle"/>
          </p:nvPr>
        </p:nvSpPr>
        <p:spPr>
          <a:xfrm>
            <a:off x="152400" y="228600"/>
            <a:ext cx="8763000" cy="990600"/>
          </a:xfrm>
        </p:spPr>
        <p:txBody>
          <a:bodyPr/>
          <a:lstStyle>
            <a:lvl1pPr algn="ctr">
              <a:defRPr>
                <a:solidFill>
                  <a:schemeClr val="bg1"/>
                </a:solidFill>
              </a:defRPr>
            </a:lvl1pPr>
          </a:lstStyle>
          <a:p>
            <a:r>
              <a:rPr lang="en-US"/>
              <a:t>Presentation Name (Gill Sans MT 44 pt.)</a:t>
            </a:r>
          </a:p>
        </p:txBody>
      </p:sp>
      <p:sp>
        <p:nvSpPr>
          <p:cNvPr id="7171" name="Rectangle 3"/>
          <p:cNvSpPr>
            <a:spLocks noGrp="1" noChangeArrowheads="1"/>
          </p:cNvSpPr>
          <p:nvPr>
            <p:ph type="subTitle" idx="1"/>
          </p:nvPr>
        </p:nvSpPr>
        <p:spPr>
          <a:xfrm>
            <a:off x="2286000" y="2819400"/>
            <a:ext cx="4572000" cy="2362200"/>
          </a:xfrm>
        </p:spPr>
        <p:txBody>
          <a:bodyPr/>
          <a:lstStyle>
            <a:lvl1pPr marL="0" indent="0" algn="ctr">
              <a:buFontTx/>
              <a:buNone/>
              <a:defRPr sz="2400">
                <a:solidFill>
                  <a:schemeClr val="bg1"/>
                </a:solidFill>
              </a:defRPr>
            </a:lvl1pPr>
          </a:lstStyle>
          <a:p>
            <a:r>
              <a:rPr lang="en-US"/>
              <a:t>Date</a:t>
            </a:r>
            <a:br>
              <a:rPr lang="en-US"/>
            </a:br>
            <a:r>
              <a:rPr lang="en-US"/>
              <a:t>Location</a:t>
            </a:r>
            <a:br>
              <a:rPr lang="en-US"/>
            </a:br>
            <a:r>
              <a:rPr lang="en-US"/>
              <a:t>Presenter’s Name</a:t>
            </a:r>
            <a:br>
              <a:rPr lang="en-US"/>
            </a:br>
            <a:r>
              <a:rPr lang="en-US"/>
              <a:t>(Gill Sans MT 24 pt.)</a:t>
            </a:r>
          </a:p>
        </p:txBody>
      </p:sp>
    </p:spTree>
    <p:extLst>
      <p:ext uri="{BB962C8B-B14F-4D97-AF65-F5344CB8AC3E}">
        <p14:creationId xmlns:p14="http://schemas.microsoft.com/office/powerpoint/2010/main" val="18207660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400D6B9-ECE2-4847-90FC-C506454AE6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05414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EC0F48-79C3-436D-A728-4FBA698BAA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02835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010FE4-B66D-428B-B835-B73EBDD794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65541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102473B-89E3-4CA5-8162-EAC1FA04A9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34961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4C417E6-D822-4BC1-8F55-3556216188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6897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04DC591-D8D0-44E6-A028-CE74CF962D20}" type="datetimeFigureOut">
              <a:rPr lang="en-US" smtClean="0"/>
              <a:pPr/>
              <a:t>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91F08B-8F1C-4EEF-8D6B-BA96AEEE6F59}"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D6DA125-AE41-4450-9E99-EB82377DBF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04278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47F5162-CB6E-4EBC-B7D7-699CD05C7B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3318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0E2B87-6D97-49E4-875C-EC9854FAD0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42072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4EBF93-B905-4EA7-8CDF-E3460A7B58F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13424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641739E-39D5-4832-B28C-ADF5FA4EAE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32910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04DC591-D8D0-44E6-A028-CE74CF962D20}" type="datetimeFigureOut">
              <a:rPr lang="en-US" smtClean="0">
                <a:solidFill>
                  <a:prstClr val="black">
                    <a:tint val="75000"/>
                  </a:prstClr>
                </a:solidFill>
              </a:rPr>
              <a:pPr/>
              <a:t>2/8/2013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791F08B-8F1C-4EEF-8D6B-BA96AEEE6F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385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4DC591-D8D0-44E6-A028-CE74CF962D20}" type="datetimeFigureOut">
              <a:rPr lang="en-US" smtClean="0">
                <a:solidFill>
                  <a:prstClr val="black">
                    <a:tint val="75000"/>
                  </a:prstClr>
                </a:solidFill>
              </a:rPr>
              <a:pPr/>
              <a:t>2/8/2013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791F08B-8F1C-4EEF-8D6B-BA96AEEE6F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79210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04DC591-D8D0-44E6-A028-CE74CF962D20}" type="datetimeFigureOut">
              <a:rPr lang="en-US" smtClean="0">
                <a:solidFill>
                  <a:prstClr val="black">
                    <a:tint val="75000"/>
                  </a:prstClr>
                </a:solidFill>
              </a:rPr>
              <a:pPr/>
              <a:t>2/8/2013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791F08B-8F1C-4EEF-8D6B-BA96AEEE6F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36388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04DC591-D8D0-44E6-A028-CE74CF962D20}" type="datetimeFigureOut">
              <a:rPr lang="en-US" smtClean="0">
                <a:solidFill>
                  <a:prstClr val="black">
                    <a:tint val="75000"/>
                  </a:prstClr>
                </a:solidFill>
              </a:rPr>
              <a:pPr/>
              <a:t>2/8/2013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791F08B-8F1C-4EEF-8D6B-BA96AEEE6F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53518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04DC591-D8D0-44E6-A028-CE74CF962D20}" type="datetimeFigureOut">
              <a:rPr lang="en-US" smtClean="0">
                <a:solidFill>
                  <a:prstClr val="black">
                    <a:tint val="75000"/>
                  </a:prstClr>
                </a:solidFill>
              </a:rPr>
              <a:pPr/>
              <a:t>2/8/2013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791F08B-8F1C-4EEF-8D6B-BA96AEEE6F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5632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04DC591-D8D0-44E6-A028-CE74CF962D20}" type="datetimeFigureOut">
              <a:rPr lang="en-US" smtClean="0"/>
              <a:pPr/>
              <a:t>2/8/2013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91F08B-8F1C-4EEF-8D6B-BA96AEEE6F59}"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04DC591-D8D0-44E6-A028-CE74CF962D20}" type="datetimeFigureOut">
              <a:rPr lang="en-US" smtClean="0">
                <a:solidFill>
                  <a:prstClr val="black">
                    <a:tint val="75000"/>
                  </a:prstClr>
                </a:solidFill>
              </a:rPr>
              <a:pPr/>
              <a:t>2/8/2013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791F08B-8F1C-4EEF-8D6B-BA96AEEE6F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29528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4DC591-D8D0-44E6-A028-CE74CF962D20}" type="datetimeFigureOut">
              <a:rPr lang="en-US" smtClean="0">
                <a:solidFill>
                  <a:prstClr val="black">
                    <a:tint val="75000"/>
                  </a:prstClr>
                </a:solidFill>
              </a:rPr>
              <a:pPr/>
              <a:t>2/8/2013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791F08B-8F1C-4EEF-8D6B-BA96AEEE6F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10702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4DC591-D8D0-44E6-A028-CE74CF962D20}" type="datetimeFigureOut">
              <a:rPr lang="en-US" smtClean="0">
                <a:solidFill>
                  <a:prstClr val="black">
                    <a:tint val="75000"/>
                  </a:prstClr>
                </a:solidFill>
              </a:rPr>
              <a:pPr/>
              <a:t>2/8/2013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791F08B-8F1C-4EEF-8D6B-BA96AEEE6F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87103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4DC591-D8D0-44E6-A028-CE74CF962D20}" type="datetimeFigureOut">
              <a:rPr lang="en-US" smtClean="0">
                <a:solidFill>
                  <a:prstClr val="black">
                    <a:tint val="75000"/>
                  </a:prstClr>
                </a:solidFill>
              </a:rPr>
              <a:pPr/>
              <a:t>2/8/2013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791F08B-8F1C-4EEF-8D6B-BA96AEEE6F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23262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4DC591-D8D0-44E6-A028-CE74CF962D20}" type="datetimeFigureOut">
              <a:rPr lang="en-US" smtClean="0">
                <a:solidFill>
                  <a:prstClr val="black">
                    <a:tint val="75000"/>
                  </a:prstClr>
                </a:solidFill>
              </a:rPr>
              <a:pPr/>
              <a:t>2/8/2013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791F08B-8F1C-4EEF-8D6B-BA96AEEE6F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06982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4DC591-D8D0-44E6-A028-CE74CF962D20}" type="datetimeFigureOut">
              <a:rPr lang="en-US" smtClean="0">
                <a:solidFill>
                  <a:prstClr val="black">
                    <a:tint val="75000"/>
                  </a:prstClr>
                </a:solidFill>
              </a:rPr>
              <a:pPr/>
              <a:t>2/8/2013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791F08B-8F1C-4EEF-8D6B-BA96AEEE6F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6582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04DC591-D8D0-44E6-A028-CE74CF962D20}" type="datetimeFigureOut">
              <a:rPr lang="en-US" smtClean="0"/>
              <a:pPr/>
              <a:t>2/8/2013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791F08B-8F1C-4EEF-8D6B-BA96AEEE6F5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04DC591-D8D0-44E6-A028-CE74CF962D20}" type="datetimeFigureOut">
              <a:rPr lang="en-US" smtClean="0"/>
              <a:pPr/>
              <a:t>2/8/2013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91F08B-8F1C-4EEF-8D6B-BA96AEEE6F5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4DC591-D8D0-44E6-A028-CE74CF962D20}" type="datetimeFigureOut">
              <a:rPr lang="en-US" smtClean="0"/>
              <a:pPr/>
              <a:t>2/8/2013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91F08B-8F1C-4EEF-8D6B-BA96AEEE6F5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4DC591-D8D0-44E6-A028-CE74CF962D20}" type="datetimeFigureOut">
              <a:rPr lang="en-US" smtClean="0"/>
              <a:pPr/>
              <a:t>2/8/2013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91F08B-8F1C-4EEF-8D6B-BA96AEEE6F5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4DC591-D8D0-44E6-A028-CE74CF962D20}" type="datetimeFigureOut">
              <a:rPr lang="en-US" smtClean="0"/>
              <a:pPr/>
              <a:t>2/8/2013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91F08B-8F1C-4EEF-8D6B-BA96AEEE6F5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4DC591-D8D0-44E6-A028-CE74CF962D20}" type="datetimeFigureOut">
              <a:rPr lang="en-US" smtClean="0"/>
              <a:pPr/>
              <a:t>2/8/2013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F08B-8F1C-4EEF-8D6B-BA96AEEE6F5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Title (Gill Sans MT 40 pt.)</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6A0D2AB9-07F9-4648-9234-4416A6651D1D}" type="slidenum">
              <a:rPr lang="en-US">
                <a:solidFill>
                  <a:srgbClr val="000000"/>
                </a:solidFill>
                <a:latin typeface="Arial" charset="0"/>
              </a:rPr>
              <a:pPr fontAlgn="base">
                <a:spcBef>
                  <a:spcPct val="0"/>
                </a:spcBef>
                <a:spcAft>
                  <a:spcPct val="0"/>
                </a:spcAft>
                <a:defRPr/>
              </a:pPr>
              <a:t>‹#›</a:t>
            </a:fld>
            <a:endParaRPr lang="en-US">
              <a:solidFill>
                <a:srgbClr val="000000"/>
              </a:solidFill>
              <a:latin typeface="Arial" charset="0"/>
            </a:endParaRPr>
          </a:p>
        </p:txBody>
      </p:sp>
      <p:sp>
        <p:nvSpPr>
          <p:cNvPr id="1031" name="Rectangle 7"/>
          <p:cNvSpPr>
            <a:spLocks noChangeArrowheads="1"/>
          </p:cNvSpPr>
          <p:nvPr userDrawn="1"/>
        </p:nvSpPr>
        <p:spPr bwMode="auto">
          <a:xfrm>
            <a:off x="0" y="990600"/>
            <a:ext cx="9144000" cy="152400"/>
          </a:xfrm>
          <a:prstGeom prst="rect">
            <a:avLst/>
          </a:prstGeom>
          <a:gradFill rotWithShape="1">
            <a:gsLst>
              <a:gs pos="0">
                <a:srgbClr val="003399"/>
              </a:gs>
              <a:gs pos="100000">
                <a:schemeClr val="bg1"/>
              </a:gs>
            </a:gsLst>
            <a:lin ang="0" scaled="1"/>
          </a:gradFill>
          <a:ln w="9525">
            <a:noFill/>
            <a:miter lim="800000"/>
            <a:headEnd/>
            <a:tailEnd/>
          </a:ln>
          <a:effectLst/>
        </p:spPr>
        <p:txBody>
          <a:bodyPr wrap="none" anchor="ctr"/>
          <a:lstStyle/>
          <a:p>
            <a:pPr fontAlgn="base">
              <a:spcBef>
                <a:spcPct val="0"/>
              </a:spcBef>
              <a:spcAft>
                <a:spcPct val="0"/>
              </a:spcAft>
              <a:defRPr/>
            </a:pPr>
            <a:endParaRPr lang="en-US">
              <a:solidFill>
                <a:srgbClr val="000000"/>
              </a:solidFill>
              <a:latin typeface="Arial" charset="0"/>
            </a:endParaRPr>
          </a:p>
        </p:txBody>
      </p:sp>
    </p:spTree>
    <p:extLst>
      <p:ext uri="{BB962C8B-B14F-4D97-AF65-F5344CB8AC3E}">
        <p14:creationId xmlns:p14="http://schemas.microsoft.com/office/powerpoint/2010/main" val="10106907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rtl="0" eaLnBrk="0" fontAlgn="base" hangingPunct="0">
        <a:spcBef>
          <a:spcPct val="0"/>
        </a:spcBef>
        <a:spcAft>
          <a:spcPct val="0"/>
        </a:spcAft>
        <a:defRPr sz="4000">
          <a:solidFill>
            <a:schemeClr val="accent2"/>
          </a:solidFill>
          <a:latin typeface="+mj-lt"/>
          <a:ea typeface="+mj-ea"/>
          <a:cs typeface="+mj-cs"/>
        </a:defRPr>
      </a:lvl1pPr>
      <a:lvl2pPr algn="l" rtl="0" eaLnBrk="0" fontAlgn="base" hangingPunct="0">
        <a:spcBef>
          <a:spcPct val="0"/>
        </a:spcBef>
        <a:spcAft>
          <a:spcPct val="0"/>
        </a:spcAft>
        <a:defRPr sz="4000">
          <a:solidFill>
            <a:schemeClr val="accent2"/>
          </a:solidFill>
          <a:latin typeface="Gill Sans MT" pitchFamily="34" charset="0"/>
        </a:defRPr>
      </a:lvl2pPr>
      <a:lvl3pPr algn="l" rtl="0" eaLnBrk="0" fontAlgn="base" hangingPunct="0">
        <a:spcBef>
          <a:spcPct val="0"/>
        </a:spcBef>
        <a:spcAft>
          <a:spcPct val="0"/>
        </a:spcAft>
        <a:defRPr sz="4000">
          <a:solidFill>
            <a:schemeClr val="accent2"/>
          </a:solidFill>
          <a:latin typeface="Gill Sans MT" pitchFamily="34" charset="0"/>
        </a:defRPr>
      </a:lvl3pPr>
      <a:lvl4pPr algn="l" rtl="0" eaLnBrk="0" fontAlgn="base" hangingPunct="0">
        <a:spcBef>
          <a:spcPct val="0"/>
        </a:spcBef>
        <a:spcAft>
          <a:spcPct val="0"/>
        </a:spcAft>
        <a:defRPr sz="4000">
          <a:solidFill>
            <a:schemeClr val="accent2"/>
          </a:solidFill>
          <a:latin typeface="Gill Sans MT" pitchFamily="34" charset="0"/>
        </a:defRPr>
      </a:lvl4pPr>
      <a:lvl5pPr algn="l" rtl="0" eaLnBrk="0" fontAlgn="base" hangingPunct="0">
        <a:spcBef>
          <a:spcPct val="0"/>
        </a:spcBef>
        <a:spcAft>
          <a:spcPct val="0"/>
        </a:spcAft>
        <a:defRPr sz="4000">
          <a:solidFill>
            <a:schemeClr val="accent2"/>
          </a:solidFill>
          <a:latin typeface="Gill Sans MT" pitchFamily="34" charset="0"/>
        </a:defRPr>
      </a:lvl5pPr>
      <a:lvl6pPr marL="457200" algn="l" rtl="0" fontAlgn="base">
        <a:spcBef>
          <a:spcPct val="0"/>
        </a:spcBef>
        <a:spcAft>
          <a:spcPct val="0"/>
        </a:spcAft>
        <a:defRPr sz="4000">
          <a:solidFill>
            <a:schemeClr val="accent2"/>
          </a:solidFill>
          <a:latin typeface="Gill Sans MT" pitchFamily="34" charset="0"/>
        </a:defRPr>
      </a:lvl6pPr>
      <a:lvl7pPr marL="914400" algn="l" rtl="0" fontAlgn="base">
        <a:spcBef>
          <a:spcPct val="0"/>
        </a:spcBef>
        <a:spcAft>
          <a:spcPct val="0"/>
        </a:spcAft>
        <a:defRPr sz="4000">
          <a:solidFill>
            <a:schemeClr val="accent2"/>
          </a:solidFill>
          <a:latin typeface="Gill Sans MT" pitchFamily="34" charset="0"/>
        </a:defRPr>
      </a:lvl7pPr>
      <a:lvl8pPr marL="1371600" algn="l" rtl="0" fontAlgn="base">
        <a:spcBef>
          <a:spcPct val="0"/>
        </a:spcBef>
        <a:spcAft>
          <a:spcPct val="0"/>
        </a:spcAft>
        <a:defRPr sz="4000">
          <a:solidFill>
            <a:schemeClr val="accent2"/>
          </a:solidFill>
          <a:latin typeface="Gill Sans MT" pitchFamily="34" charset="0"/>
        </a:defRPr>
      </a:lvl8pPr>
      <a:lvl9pPr marL="1828800" algn="l" rtl="0" fontAlgn="base">
        <a:spcBef>
          <a:spcPct val="0"/>
        </a:spcBef>
        <a:spcAft>
          <a:spcPct val="0"/>
        </a:spcAft>
        <a:defRPr sz="4000">
          <a:solidFill>
            <a:schemeClr val="accent2"/>
          </a:solidFill>
          <a:latin typeface="Gill Sans MT" pitchFamily="34" charset="0"/>
        </a:defRPr>
      </a:lvl9pPr>
    </p:titleStyle>
    <p:bodyStyle>
      <a:lvl1pPr marL="342900" indent="-342900" algn="l" rtl="0" eaLnBrk="0" fontAlgn="base" hangingPunct="0">
        <a:spcBef>
          <a:spcPct val="20000"/>
        </a:spcBef>
        <a:spcAft>
          <a:spcPct val="0"/>
        </a:spcAft>
        <a:buChar char="•"/>
        <a:defRPr sz="3200">
          <a:solidFill>
            <a:schemeClr val="accent2"/>
          </a:solidFill>
          <a:latin typeface="+mn-lt"/>
          <a:ea typeface="+mn-ea"/>
          <a:cs typeface="+mn-cs"/>
        </a:defRPr>
      </a:lvl1pPr>
      <a:lvl2pPr marL="742950" indent="-285750" algn="l" rtl="0" eaLnBrk="0" fontAlgn="base" hangingPunct="0">
        <a:spcBef>
          <a:spcPct val="20000"/>
        </a:spcBef>
        <a:spcAft>
          <a:spcPct val="0"/>
        </a:spcAft>
        <a:buChar char="–"/>
        <a:defRPr sz="2800">
          <a:solidFill>
            <a:schemeClr val="accent2"/>
          </a:solidFill>
          <a:latin typeface="+mn-lt"/>
        </a:defRPr>
      </a:lvl2pPr>
      <a:lvl3pPr marL="1143000" indent="-228600" algn="l" rtl="0" eaLnBrk="0" fontAlgn="base" hangingPunct="0">
        <a:spcBef>
          <a:spcPct val="20000"/>
        </a:spcBef>
        <a:spcAft>
          <a:spcPct val="0"/>
        </a:spcAft>
        <a:buChar char="•"/>
        <a:defRPr sz="2400">
          <a:solidFill>
            <a:schemeClr val="accent2"/>
          </a:solidFill>
          <a:latin typeface="+mn-lt"/>
        </a:defRPr>
      </a:lvl3pPr>
      <a:lvl4pPr marL="1600200" indent="-228600" algn="l" rtl="0" eaLnBrk="0" fontAlgn="base" hangingPunct="0">
        <a:spcBef>
          <a:spcPct val="20000"/>
        </a:spcBef>
        <a:spcAft>
          <a:spcPct val="0"/>
        </a:spcAft>
        <a:buChar char="–"/>
        <a:defRPr sz="2000">
          <a:solidFill>
            <a:schemeClr val="accent2"/>
          </a:solidFill>
          <a:latin typeface="+mn-lt"/>
        </a:defRPr>
      </a:lvl4pPr>
      <a:lvl5pPr marL="2057400" indent="-228600" algn="l" rtl="0" eaLnBrk="0" fontAlgn="base" hangingPunct="0">
        <a:spcBef>
          <a:spcPct val="20000"/>
        </a:spcBef>
        <a:spcAft>
          <a:spcPct val="0"/>
        </a:spcAft>
        <a:buChar char="»"/>
        <a:defRPr sz="2000">
          <a:solidFill>
            <a:schemeClr val="accent2"/>
          </a:solidFill>
          <a:latin typeface="+mn-lt"/>
        </a:defRPr>
      </a:lvl5pPr>
      <a:lvl6pPr marL="2514600" indent="-228600" algn="l" rtl="0" fontAlgn="base">
        <a:spcBef>
          <a:spcPct val="20000"/>
        </a:spcBef>
        <a:spcAft>
          <a:spcPct val="0"/>
        </a:spcAft>
        <a:buChar char="»"/>
        <a:defRPr sz="2000">
          <a:solidFill>
            <a:schemeClr val="accent2"/>
          </a:solidFill>
          <a:latin typeface="+mn-lt"/>
        </a:defRPr>
      </a:lvl6pPr>
      <a:lvl7pPr marL="2971800" indent="-228600" algn="l" rtl="0" fontAlgn="base">
        <a:spcBef>
          <a:spcPct val="20000"/>
        </a:spcBef>
        <a:spcAft>
          <a:spcPct val="0"/>
        </a:spcAft>
        <a:buChar char="»"/>
        <a:defRPr sz="2000">
          <a:solidFill>
            <a:schemeClr val="accent2"/>
          </a:solidFill>
          <a:latin typeface="+mn-lt"/>
        </a:defRPr>
      </a:lvl7pPr>
      <a:lvl8pPr marL="3429000" indent="-228600" algn="l" rtl="0" fontAlgn="base">
        <a:spcBef>
          <a:spcPct val="20000"/>
        </a:spcBef>
        <a:spcAft>
          <a:spcPct val="0"/>
        </a:spcAft>
        <a:buChar char="»"/>
        <a:defRPr sz="2000">
          <a:solidFill>
            <a:schemeClr val="accent2"/>
          </a:solidFill>
          <a:latin typeface="+mn-lt"/>
        </a:defRPr>
      </a:lvl8pPr>
      <a:lvl9pPr marL="3886200" indent="-228600" algn="l" rtl="0" fontAlgn="base">
        <a:spcBef>
          <a:spcPct val="20000"/>
        </a:spcBef>
        <a:spcAft>
          <a:spcPct val="0"/>
        </a:spcAft>
        <a:buChar char="»"/>
        <a:defRPr sz="2000">
          <a:solidFill>
            <a:schemeClr val="accent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Title (Gill Sans MT 40 pt.)</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mn-cs"/>
              </a:defRPr>
            </a:lvl1pPr>
          </a:lstStyle>
          <a:p>
            <a:pPr fontAlgn="base">
              <a:spcBef>
                <a:spcPct val="0"/>
              </a:spcBef>
              <a:spcAft>
                <a:spcPct val="0"/>
              </a:spcAft>
              <a:defRPr/>
            </a:pPr>
            <a:fld id="{F50665B7-0C95-4D28-A6B6-0CC9421F5243}" type="slidenum">
              <a:rPr lang="en-US">
                <a:solidFill>
                  <a:srgbClr val="000000"/>
                </a:solidFill>
              </a:rPr>
              <a:pPr fontAlgn="base">
                <a:spcBef>
                  <a:spcPct val="0"/>
                </a:spcBef>
                <a:spcAft>
                  <a:spcPct val="0"/>
                </a:spcAft>
                <a:defRPr/>
              </a:pPr>
              <a:t>‹#›</a:t>
            </a:fld>
            <a:endParaRPr lang="en-US">
              <a:solidFill>
                <a:srgbClr val="000000"/>
              </a:solidFill>
            </a:endParaRPr>
          </a:p>
        </p:txBody>
      </p:sp>
      <p:sp>
        <p:nvSpPr>
          <p:cNvPr id="1031" name="Rectangle 7"/>
          <p:cNvSpPr>
            <a:spLocks noChangeArrowheads="1"/>
          </p:cNvSpPr>
          <p:nvPr userDrawn="1"/>
        </p:nvSpPr>
        <p:spPr bwMode="auto">
          <a:xfrm>
            <a:off x="0" y="990600"/>
            <a:ext cx="9144000" cy="152400"/>
          </a:xfrm>
          <a:prstGeom prst="rect">
            <a:avLst/>
          </a:prstGeom>
          <a:gradFill rotWithShape="1">
            <a:gsLst>
              <a:gs pos="0">
                <a:srgbClr val="003399"/>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294280857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rtl="0" eaLnBrk="0" fontAlgn="base" hangingPunct="0">
        <a:spcBef>
          <a:spcPct val="0"/>
        </a:spcBef>
        <a:spcAft>
          <a:spcPct val="0"/>
        </a:spcAft>
        <a:defRPr sz="4000">
          <a:solidFill>
            <a:schemeClr val="accent2"/>
          </a:solidFill>
          <a:latin typeface="+mj-lt"/>
          <a:ea typeface="+mj-ea"/>
          <a:cs typeface="+mj-cs"/>
        </a:defRPr>
      </a:lvl1pPr>
      <a:lvl2pPr algn="l" rtl="0" eaLnBrk="0" fontAlgn="base" hangingPunct="0">
        <a:spcBef>
          <a:spcPct val="0"/>
        </a:spcBef>
        <a:spcAft>
          <a:spcPct val="0"/>
        </a:spcAft>
        <a:defRPr sz="4000">
          <a:solidFill>
            <a:schemeClr val="accent2"/>
          </a:solidFill>
          <a:latin typeface="Gill Sans MT" pitchFamily="34" charset="0"/>
        </a:defRPr>
      </a:lvl2pPr>
      <a:lvl3pPr algn="l" rtl="0" eaLnBrk="0" fontAlgn="base" hangingPunct="0">
        <a:spcBef>
          <a:spcPct val="0"/>
        </a:spcBef>
        <a:spcAft>
          <a:spcPct val="0"/>
        </a:spcAft>
        <a:defRPr sz="4000">
          <a:solidFill>
            <a:schemeClr val="accent2"/>
          </a:solidFill>
          <a:latin typeface="Gill Sans MT" pitchFamily="34" charset="0"/>
        </a:defRPr>
      </a:lvl3pPr>
      <a:lvl4pPr algn="l" rtl="0" eaLnBrk="0" fontAlgn="base" hangingPunct="0">
        <a:spcBef>
          <a:spcPct val="0"/>
        </a:spcBef>
        <a:spcAft>
          <a:spcPct val="0"/>
        </a:spcAft>
        <a:defRPr sz="4000">
          <a:solidFill>
            <a:schemeClr val="accent2"/>
          </a:solidFill>
          <a:latin typeface="Gill Sans MT" pitchFamily="34" charset="0"/>
        </a:defRPr>
      </a:lvl4pPr>
      <a:lvl5pPr algn="l" rtl="0" eaLnBrk="0" fontAlgn="base" hangingPunct="0">
        <a:spcBef>
          <a:spcPct val="0"/>
        </a:spcBef>
        <a:spcAft>
          <a:spcPct val="0"/>
        </a:spcAft>
        <a:defRPr sz="4000">
          <a:solidFill>
            <a:schemeClr val="accent2"/>
          </a:solidFill>
          <a:latin typeface="Gill Sans MT" pitchFamily="34" charset="0"/>
        </a:defRPr>
      </a:lvl5pPr>
      <a:lvl6pPr marL="457200" algn="l" rtl="0" fontAlgn="base">
        <a:spcBef>
          <a:spcPct val="0"/>
        </a:spcBef>
        <a:spcAft>
          <a:spcPct val="0"/>
        </a:spcAft>
        <a:defRPr sz="4000">
          <a:solidFill>
            <a:schemeClr val="accent2"/>
          </a:solidFill>
          <a:latin typeface="Gill Sans MT" pitchFamily="34" charset="0"/>
        </a:defRPr>
      </a:lvl6pPr>
      <a:lvl7pPr marL="914400" algn="l" rtl="0" fontAlgn="base">
        <a:spcBef>
          <a:spcPct val="0"/>
        </a:spcBef>
        <a:spcAft>
          <a:spcPct val="0"/>
        </a:spcAft>
        <a:defRPr sz="4000">
          <a:solidFill>
            <a:schemeClr val="accent2"/>
          </a:solidFill>
          <a:latin typeface="Gill Sans MT" pitchFamily="34" charset="0"/>
        </a:defRPr>
      </a:lvl7pPr>
      <a:lvl8pPr marL="1371600" algn="l" rtl="0" fontAlgn="base">
        <a:spcBef>
          <a:spcPct val="0"/>
        </a:spcBef>
        <a:spcAft>
          <a:spcPct val="0"/>
        </a:spcAft>
        <a:defRPr sz="4000">
          <a:solidFill>
            <a:schemeClr val="accent2"/>
          </a:solidFill>
          <a:latin typeface="Gill Sans MT" pitchFamily="34" charset="0"/>
        </a:defRPr>
      </a:lvl8pPr>
      <a:lvl9pPr marL="1828800" algn="l" rtl="0" fontAlgn="base">
        <a:spcBef>
          <a:spcPct val="0"/>
        </a:spcBef>
        <a:spcAft>
          <a:spcPct val="0"/>
        </a:spcAft>
        <a:defRPr sz="4000">
          <a:solidFill>
            <a:schemeClr val="accent2"/>
          </a:solidFill>
          <a:latin typeface="Gill Sans MT" pitchFamily="34" charset="0"/>
        </a:defRPr>
      </a:lvl9pPr>
    </p:titleStyle>
    <p:bodyStyle>
      <a:lvl1pPr marL="342900" indent="-342900" algn="l" rtl="0" eaLnBrk="0" fontAlgn="base" hangingPunct="0">
        <a:spcBef>
          <a:spcPct val="20000"/>
        </a:spcBef>
        <a:spcAft>
          <a:spcPct val="0"/>
        </a:spcAft>
        <a:buChar char="•"/>
        <a:defRPr sz="3200">
          <a:solidFill>
            <a:schemeClr val="accent2"/>
          </a:solidFill>
          <a:latin typeface="+mn-lt"/>
          <a:ea typeface="+mn-ea"/>
          <a:cs typeface="+mn-cs"/>
        </a:defRPr>
      </a:lvl1pPr>
      <a:lvl2pPr marL="742950" indent="-285750" algn="l" rtl="0" eaLnBrk="0" fontAlgn="base" hangingPunct="0">
        <a:spcBef>
          <a:spcPct val="20000"/>
        </a:spcBef>
        <a:spcAft>
          <a:spcPct val="0"/>
        </a:spcAft>
        <a:buChar char="–"/>
        <a:defRPr sz="2800">
          <a:solidFill>
            <a:schemeClr val="accent2"/>
          </a:solidFill>
          <a:latin typeface="+mn-lt"/>
        </a:defRPr>
      </a:lvl2pPr>
      <a:lvl3pPr marL="1143000" indent="-228600" algn="l" rtl="0" eaLnBrk="0" fontAlgn="base" hangingPunct="0">
        <a:spcBef>
          <a:spcPct val="20000"/>
        </a:spcBef>
        <a:spcAft>
          <a:spcPct val="0"/>
        </a:spcAft>
        <a:buChar char="•"/>
        <a:defRPr sz="2400">
          <a:solidFill>
            <a:schemeClr val="accent2"/>
          </a:solidFill>
          <a:latin typeface="+mn-lt"/>
        </a:defRPr>
      </a:lvl3pPr>
      <a:lvl4pPr marL="1600200" indent="-228600" algn="l" rtl="0" eaLnBrk="0" fontAlgn="base" hangingPunct="0">
        <a:spcBef>
          <a:spcPct val="20000"/>
        </a:spcBef>
        <a:spcAft>
          <a:spcPct val="0"/>
        </a:spcAft>
        <a:buChar char="–"/>
        <a:defRPr sz="2000">
          <a:solidFill>
            <a:schemeClr val="accent2"/>
          </a:solidFill>
          <a:latin typeface="+mn-lt"/>
        </a:defRPr>
      </a:lvl4pPr>
      <a:lvl5pPr marL="2057400" indent="-228600" algn="l" rtl="0" eaLnBrk="0" fontAlgn="base" hangingPunct="0">
        <a:spcBef>
          <a:spcPct val="20000"/>
        </a:spcBef>
        <a:spcAft>
          <a:spcPct val="0"/>
        </a:spcAft>
        <a:buChar char="»"/>
        <a:defRPr sz="2000">
          <a:solidFill>
            <a:schemeClr val="accent2"/>
          </a:solidFill>
          <a:latin typeface="+mn-lt"/>
        </a:defRPr>
      </a:lvl5pPr>
      <a:lvl6pPr marL="2514600" indent="-228600" algn="l" rtl="0" fontAlgn="base">
        <a:spcBef>
          <a:spcPct val="20000"/>
        </a:spcBef>
        <a:spcAft>
          <a:spcPct val="0"/>
        </a:spcAft>
        <a:buChar char="»"/>
        <a:defRPr sz="2000">
          <a:solidFill>
            <a:schemeClr val="accent2"/>
          </a:solidFill>
          <a:latin typeface="+mn-lt"/>
        </a:defRPr>
      </a:lvl6pPr>
      <a:lvl7pPr marL="2971800" indent="-228600" algn="l" rtl="0" fontAlgn="base">
        <a:spcBef>
          <a:spcPct val="20000"/>
        </a:spcBef>
        <a:spcAft>
          <a:spcPct val="0"/>
        </a:spcAft>
        <a:buChar char="»"/>
        <a:defRPr sz="2000">
          <a:solidFill>
            <a:schemeClr val="accent2"/>
          </a:solidFill>
          <a:latin typeface="+mn-lt"/>
        </a:defRPr>
      </a:lvl7pPr>
      <a:lvl8pPr marL="3429000" indent="-228600" algn="l" rtl="0" fontAlgn="base">
        <a:spcBef>
          <a:spcPct val="20000"/>
        </a:spcBef>
        <a:spcAft>
          <a:spcPct val="0"/>
        </a:spcAft>
        <a:buChar char="»"/>
        <a:defRPr sz="2000">
          <a:solidFill>
            <a:schemeClr val="accent2"/>
          </a:solidFill>
          <a:latin typeface="+mn-lt"/>
        </a:defRPr>
      </a:lvl8pPr>
      <a:lvl9pPr marL="3886200" indent="-228600" algn="l" rtl="0" fontAlgn="base">
        <a:spcBef>
          <a:spcPct val="20000"/>
        </a:spcBef>
        <a:spcAft>
          <a:spcPct val="0"/>
        </a:spcAft>
        <a:buChar char="»"/>
        <a:defRPr sz="2000">
          <a:solidFill>
            <a:schemeClr val="accent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4DC591-D8D0-44E6-A028-CE74CF962D20}" type="datetimeFigureOut">
              <a:rPr lang="en-US" smtClean="0">
                <a:solidFill>
                  <a:prstClr val="black">
                    <a:tint val="75000"/>
                  </a:prstClr>
                </a:solidFill>
              </a:rPr>
              <a:pPr/>
              <a:t>2/8/2013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F08B-8F1C-4EEF-8D6B-BA96AEEE6F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0894869"/>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tags" Target="../tags/tag3.xml"/><Relationship Id="rId7" Type="http://schemas.openxmlformats.org/officeDocument/2006/relationships/image" Target="../media/image2.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tags" Target="../tags/tag4.xml"/></Relationships>
</file>

<file path=ppt/slides/_rels/slide10.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tags" Target="../tags/tag41.xml"/><Relationship Id="rId7" Type="http://schemas.openxmlformats.org/officeDocument/2006/relationships/image" Target="../media/image17.jpeg"/><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tags" Target="../tags/tag42.xml"/></Relationships>
</file>

<file path=ppt/slides/_rels/slide11.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image" Target="../media/image5.jpeg"/><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image" Target="../media/image18.jpeg"/><Relationship Id="rId5" Type="http://schemas.openxmlformats.org/officeDocument/2006/relationships/slideLayout" Target="../slideLayouts/slideLayout2.xml"/><Relationship Id="rId4" Type="http://schemas.openxmlformats.org/officeDocument/2006/relationships/tags" Target="../tags/tag46.xml"/></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tags" Target="../tags/tag49.xml"/><Relationship Id="rId7" Type="http://schemas.openxmlformats.org/officeDocument/2006/relationships/slideLayout" Target="../slideLayouts/slideLayout2.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11" Type="http://schemas.openxmlformats.org/officeDocument/2006/relationships/image" Target="../media/image21.png"/><Relationship Id="rId5" Type="http://schemas.openxmlformats.org/officeDocument/2006/relationships/tags" Target="../tags/tag51.xml"/><Relationship Id="rId10" Type="http://schemas.openxmlformats.org/officeDocument/2006/relationships/image" Target="../media/image20.png"/><Relationship Id="rId4" Type="http://schemas.openxmlformats.org/officeDocument/2006/relationships/tags" Target="../tags/tag50.xml"/><Relationship Id="rId9" Type="http://schemas.openxmlformats.org/officeDocument/2006/relationships/image" Target="../media/image5.jpeg"/></Relationships>
</file>

<file path=ppt/slides/_rels/slide13.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image" Target="../media/image5.jpeg"/><Relationship Id="rId5" Type="http://schemas.openxmlformats.org/officeDocument/2006/relationships/slideLayout" Target="../slideLayouts/slideLayout2.xml"/><Relationship Id="rId4" Type="http://schemas.openxmlformats.org/officeDocument/2006/relationships/tags" Target="../tags/tag56.xml"/></Relationships>
</file>

<file path=ppt/slides/_rels/slide14.xml.rels><?xml version="1.0" encoding="UTF-8" standalone="yes"?>
<Relationships xmlns="http://schemas.openxmlformats.org/package/2006/relationships"><Relationship Id="rId8" Type="http://schemas.openxmlformats.org/officeDocument/2006/relationships/tags" Target="../tags/tag64.xml"/><Relationship Id="rId13" Type="http://schemas.openxmlformats.org/officeDocument/2006/relationships/tags" Target="../tags/tag69.xml"/><Relationship Id="rId3" Type="http://schemas.openxmlformats.org/officeDocument/2006/relationships/tags" Target="../tags/tag59.xml"/><Relationship Id="rId7" Type="http://schemas.openxmlformats.org/officeDocument/2006/relationships/tags" Target="../tags/tag63.xml"/><Relationship Id="rId12" Type="http://schemas.openxmlformats.org/officeDocument/2006/relationships/tags" Target="../tags/tag68.xml"/><Relationship Id="rId2" Type="http://schemas.openxmlformats.org/officeDocument/2006/relationships/tags" Target="../tags/tag58.xml"/><Relationship Id="rId16" Type="http://schemas.openxmlformats.org/officeDocument/2006/relationships/image" Target="../media/image5.jpeg"/><Relationship Id="rId1" Type="http://schemas.openxmlformats.org/officeDocument/2006/relationships/tags" Target="../tags/tag57.xml"/><Relationship Id="rId6" Type="http://schemas.openxmlformats.org/officeDocument/2006/relationships/tags" Target="../tags/tag62.xml"/><Relationship Id="rId11" Type="http://schemas.openxmlformats.org/officeDocument/2006/relationships/tags" Target="../tags/tag67.xml"/><Relationship Id="rId5" Type="http://schemas.openxmlformats.org/officeDocument/2006/relationships/tags" Target="../tags/tag61.xml"/><Relationship Id="rId15" Type="http://schemas.openxmlformats.org/officeDocument/2006/relationships/notesSlide" Target="../notesSlides/notesSlide5.xml"/><Relationship Id="rId10" Type="http://schemas.openxmlformats.org/officeDocument/2006/relationships/tags" Target="../tags/tag66.xml"/><Relationship Id="rId4" Type="http://schemas.openxmlformats.org/officeDocument/2006/relationships/tags" Target="../tags/tag60.xml"/><Relationship Id="rId9" Type="http://schemas.openxmlformats.org/officeDocument/2006/relationships/tags" Target="../tags/tag65.xml"/><Relationship Id="rId1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image" Target="../media/image22.wmf"/><Relationship Id="rId5" Type="http://schemas.openxmlformats.org/officeDocument/2006/relationships/image" Target="../media/image5.jpeg"/><Relationship Id="rId4"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3" Type="http://schemas.openxmlformats.org/officeDocument/2006/relationships/tags" Target="../tags/tag74.xml"/><Relationship Id="rId7" Type="http://schemas.openxmlformats.org/officeDocument/2006/relationships/image" Target="../media/image5.jpeg"/><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image" Target="../media/image22.wmf"/><Relationship Id="rId5" Type="http://schemas.openxmlformats.org/officeDocument/2006/relationships/slideLayout" Target="../slideLayouts/slideLayout8.xml"/><Relationship Id="rId4" Type="http://schemas.openxmlformats.org/officeDocument/2006/relationships/tags" Target="../tags/tag75.xml"/></Relationships>
</file>

<file path=ppt/slides/_rels/slide17.xml.rels><?xml version="1.0" encoding="UTF-8" standalone="yes"?>
<Relationships xmlns="http://schemas.openxmlformats.org/package/2006/relationships"><Relationship Id="rId3" Type="http://schemas.openxmlformats.org/officeDocument/2006/relationships/tags" Target="../tags/tag78.xml"/><Relationship Id="rId7" Type="http://schemas.openxmlformats.org/officeDocument/2006/relationships/image" Target="../media/image5.jpeg"/><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notesSlide" Target="../notesSlides/notesSlide7.xml"/><Relationship Id="rId5" Type="http://schemas.openxmlformats.org/officeDocument/2006/relationships/slideLayout" Target="../slideLayouts/slideLayout18.xml"/><Relationship Id="rId4" Type="http://schemas.openxmlformats.org/officeDocument/2006/relationships/tags" Target="../tags/tag79.xml"/></Relationships>
</file>

<file path=ppt/slides/_rels/slide18.xml.rels><?xml version="1.0" encoding="UTF-8" standalone="yes"?>
<Relationships xmlns="http://schemas.openxmlformats.org/package/2006/relationships"><Relationship Id="rId3" Type="http://schemas.openxmlformats.org/officeDocument/2006/relationships/tags" Target="../tags/tag82.xml"/><Relationship Id="rId7" Type="http://schemas.openxmlformats.org/officeDocument/2006/relationships/image" Target="../media/image23.png"/><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image" Target="../media/image5.jpeg"/><Relationship Id="rId5" Type="http://schemas.openxmlformats.org/officeDocument/2006/relationships/notesSlide" Target="../notesSlides/notesSlide8.xml"/><Relationship Id="rId4"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tags" Target="../tags/tag85.xml"/><Relationship Id="rId7" Type="http://schemas.openxmlformats.org/officeDocument/2006/relationships/image" Target="../media/image5.jpeg"/><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slideLayout" Target="../slideLayouts/slideLayout4.xml"/><Relationship Id="rId5" Type="http://schemas.openxmlformats.org/officeDocument/2006/relationships/tags" Target="../tags/tag87.xml"/><Relationship Id="rId4" Type="http://schemas.openxmlformats.org/officeDocument/2006/relationships/tags" Target="../tags/tag86.xml"/></Relationships>
</file>

<file path=ppt/slides/_rels/slide2.xml.rels><?xml version="1.0" encoding="UTF-8" standalone="yes"?>
<Relationships xmlns="http://schemas.openxmlformats.org/package/2006/relationships"><Relationship Id="rId3" Type="http://schemas.openxmlformats.org/officeDocument/2006/relationships/tags" Target="../tags/tag7.xml"/><Relationship Id="rId7" Type="http://schemas.openxmlformats.org/officeDocument/2006/relationships/image" Target="../media/image2.jpe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4.jpeg"/><Relationship Id="rId5" Type="http://schemas.openxmlformats.org/officeDocument/2006/relationships/slideLayout" Target="../slideLayouts/slideLayout2.xml"/><Relationship Id="rId4" Type="http://schemas.openxmlformats.org/officeDocument/2006/relationships/tags" Target="../tags/tag8.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9.xml"/><Relationship Id="rId1" Type="http://schemas.openxmlformats.org/officeDocument/2006/relationships/tags" Target="../tags/tag88.xml"/><Relationship Id="rId5" Type="http://schemas.openxmlformats.org/officeDocument/2006/relationships/image" Target="../media/image5.jpeg"/><Relationship Id="rId4" Type="http://schemas.openxmlformats.org/officeDocument/2006/relationships/notesSlide" Target="../notesSlides/notesSlide9.xml"/></Relationships>
</file>

<file path=ppt/slides/_rels/slide21.xml.rels><?xml version="1.0" encoding="UTF-8" standalone="yes"?>
<Relationships xmlns="http://schemas.openxmlformats.org/package/2006/relationships"><Relationship Id="rId8" Type="http://schemas.openxmlformats.org/officeDocument/2006/relationships/tags" Target="../tags/tag97.xml"/><Relationship Id="rId13" Type="http://schemas.openxmlformats.org/officeDocument/2006/relationships/image" Target="../media/image26.jpeg"/><Relationship Id="rId3" Type="http://schemas.openxmlformats.org/officeDocument/2006/relationships/tags" Target="../tags/tag92.xml"/><Relationship Id="rId7" Type="http://schemas.openxmlformats.org/officeDocument/2006/relationships/tags" Target="../tags/tag96.xml"/><Relationship Id="rId12" Type="http://schemas.openxmlformats.org/officeDocument/2006/relationships/image" Target="../media/image25.jpeg"/><Relationship Id="rId2" Type="http://schemas.openxmlformats.org/officeDocument/2006/relationships/tags" Target="../tags/tag91.xml"/><Relationship Id="rId16" Type="http://schemas.openxmlformats.org/officeDocument/2006/relationships/image" Target="../media/image5.jpeg"/><Relationship Id="rId1" Type="http://schemas.openxmlformats.org/officeDocument/2006/relationships/tags" Target="../tags/tag90.xml"/><Relationship Id="rId6" Type="http://schemas.openxmlformats.org/officeDocument/2006/relationships/tags" Target="../tags/tag95.xml"/><Relationship Id="rId11" Type="http://schemas.openxmlformats.org/officeDocument/2006/relationships/notesSlide" Target="../notesSlides/notesSlide10.xml"/><Relationship Id="rId5" Type="http://schemas.openxmlformats.org/officeDocument/2006/relationships/tags" Target="../tags/tag94.xml"/><Relationship Id="rId15" Type="http://schemas.openxmlformats.org/officeDocument/2006/relationships/image" Target="../media/image28.jpeg"/><Relationship Id="rId10" Type="http://schemas.openxmlformats.org/officeDocument/2006/relationships/slideLayout" Target="../slideLayouts/slideLayout7.xml"/><Relationship Id="rId4" Type="http://schemas.openxmlformats.org/officeDocument/2006/relationships/tags" Target="../tags/tag93.xml"/><Relationship Id="rId9" Type="http://schemas.openxmlformats.org/officeDocument/2006/relationships/tags" Target="../tags/tag98.xml"/><Relationship Id="rId14" Type="http://schemas.openxmlformats.org/officeDocument/2006/relationships/image" Target="../media/image27.jpeg"/></Relationships>
</file>

<file path=ppt/slides/_rels/slide22.xml.rels><?xml version="1.0" encoding="UTF-8" standalone="yes"?>
<Relationships xmlns="http://schemas.openxmlformats.org/package/2006/relationships"><Relationship Id="rId8" Type="http://schemas.openxmlformats.org/officeDocument/2006/relationships/tags" Target="../tags/tag106.xml"/><Relationship Id="rId13" Type="http://schemas.openxmlformats.org/officeDocument/2006/relationships/image" Target="../media/image30.png"/><Relationship Id="rId3" Type="http://schemas.openxmlformats.org/officeDocument/2006/relationships/tags" Target="../tags/tag101.xml"/><Relationship Id="rId7" Type="http://schemas.openxmlformats.org/officeDocument/2006/relationships/tags" Target="../tags/tag105.xml"/><Relationship Id="rId12" Type="http://schemas.openxmlformats.org/officeDocument/2006/relationships/image" Target="../media/image29.jpeg"/><Relationship Id="rId2" Type="http://schemas.openxmlformats.org/officeDocument/2006/relationships/tags" Target="../tags/tag100.xml"/><Relationship Id="rId16" Type="http://schemas.openxmlformats.org/officeDocument/2006/relationships/image" Target="../media/image33.png"/><Relationship Id="rId1" Type="http://schemas.openxmlformats.org/officeDocument/2006/relationships/tags" Target="../tags/tag99.xml"/><Relationship Id="rId6" Type="http://schemas.openxmlformats.org/officeDocument/2006/relationships/tags" Target="../tags/tag104.xml"/><Relationship Id="rId11" Type="http://schemas.openxmlformats.org/officeDocument/2006/relationships/image" Target="../media/image5.jpeg"/><Relationship Id="rId5" Type="http://schemas.openxmlformats.org/officeDocument/2006/relationships/tags" Target="../tags/tag103.xml"/><Relationship Id="rId15" Type="http://schemas.openxmlformats.org/officeDocument/2006/relationships/image" Target="../media/image32.png"/><Relationship Id="rId10" Type="http://schemas.openxmlformats.org/officeDocument/2006/relationships/notesSlide" Target="../notesSlides/notesSlide11.xml"/><Relationship Id="rId4" Type="http://schemas.openxmlformats.org/officeDocument/2006/relationships/tags" Target="../tags/tag102.xml"/><Relationship Id="rId9" Type="http://schemas.openxmlformats.org/officeDocument/2006/relationships/slideLayout" Target="../slideLayouts/slideLayout2.xml"/><Relationship Id="rId1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tags" Target="../tags/tag109.xml"/><Relationship Id="rId7" Type="http://schemas.openxmlformats.org/officeDocument/2006/relationships/image" Target="../media/image5.jpeg"/><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image" Target="../media/image34.jpeg"/><Relationship Id="rId5" Type="http://schemas.openxmlformats.org/officeDocument/2006/relationships/slideLayout" Target="../slideLayouts/slideLayout2.xml"/><Relationship Id="rId4" Type="http://schemas.openxmlformats.org/officeDocument/2006/relationships/tags" Target="../tags/tag110.xml"/></Relationships>
</file>

<file path=ppt/slides/_rels/slide24.xml.rels><?xml version="1.0" encoding="UTF-8" standalone="yes"?>
<Relationships xmlns="http://schemas.openxmlformats.org/package/2006/relationships"><Relationship Id="rId3" Type="http://schemas.openxmlformats.org/officeDocument/2006/relationships/tags" Target="../tags/tag113.xml"/><Relationship Id="rId7" Type="http://schemas.openxmlformats.org/officeDocument/2006/relationships/image" Target="../media/image5.jpeg"/><Relationship Id="rId2" Type="http://schemas.openxmlformats.org/officeDocument/2006/relationships/tags" Target="../tags/tag112.xml"/><Relationship Id="rId1" Type="http://schemas.openxmlformats.org/officeDocument/2006/relationships/tags" Target="../tags/tag111.xml"/><Relationship Id="rId6" Type="http://schemas.openxmlformats.org/officeDocument/2006/relationships/image" Target="../media/image35.jpeg"/><Relationship Id="rId5" Type="http://schemas.openxmlformats.org/officeDocument/2006/relationships/notesSlide" Target="../notesSlides/notesSlide12.xml"/><Relationship Id="rId4"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tags" Target="../tags/tag116.xml"/><Relationship Id="rId7" Type="http://schemas.openxmlformats.org/officeDocument/2006/relationships/image" Target="../media/image5.jpeg"/><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slideLayout" Target="../slideLayouts/slideLayout38.xml"/><Relationship Id="rId5" Type="http://schemas.openxmlformats.org/officeDocument/2006/relationships/tags" Target="../tags/tag118.xml"/><Relationship Id="rId4" Type="http://schemas.openxmlformats.org/officeDocument/2006/relationships/tags" Target="../tags/tag117.xml"/></Relationships>
</file>

<file path=ppt/slides/_rels/slide26.xml.rels><?xml version="1.0" encoding="UTF-8" standalone="yes"?>
<Relationships xmlns="http://schemas.openxmlformats.org/package/2006/relationships"><Relationship Id="rId3" Type="http://schemas.openxmlformats.org/officeDocument/2006/relationships/tags" Target="../tags/tag121.xml"/><Relationship Id="rId2" Type="http://schemas.openxmlformats.org/officeDocument/2006/relationships/tags" Target="../tags/tag120.xml"/><Relationship Id="rId1" Type="http://schemas.openxmlformats.org/officeDocument/2006/relationships/tags" Target="../tags/tag119.xml"/><Relationship Id="rId6" Type="http://schemas.openxmlformats.org/officeDocument/2006/relationships/image" Target="../media/image5.jpeg"/><Relationship Id="rId5" Type="http://schemas.openxmlformats.org/officeDocument/2006/relationships/image" Target="../media/image36.jpeg"/><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tags" Target="../tags/tag124.xml"/><Relationship Id="rId7" Type="http://schemas.openxmlformats.org/officeDocument/2006/relationships/image" Target="../media/image37.jpeg"/><Relationship Id="rId2" Type="http://schemas.openxmlformats.org/officeDocument/2006/relationships/tags" Target="../tags/tag123.xml"/><Relationship Id="rId1" Type="http://schemas.openxmlformats.org/officeDocument/2006/relationships/tags" Target="../tags/tag122.xml"/><Relationship Id="rId6" Type="http://schemas.openxmlformats.org/officeDocument/2006/relationships/image" Target="../media/image5.jpe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slideLayout" Target="../slideLayouts/slideLayout6.xml"/><Relationship Id="rId7" Type="http://schemas.openxmlformats.org/officeDocument/2006/relationships/image" Target="../media/image39.jpeg"/><Relationship Id="rId2" Type="http://schemas.openxmlformats.org/officeDocument/2006/relationships/tags" Target="../tags/tag126.xml"/><Relationship Id="rId1" Type="http://schemas.openxmlformats.org/officeDocument/2006/relationships/tags" Target="../tags/tag125.xml"/><Relationship Id="rId6" Type="http://schemas.openxmlformats.org/officeDocument/2006/relationships/image" Target="../media/image5.jpeg"/><Relationship Id="rId5" Type="http://schemas.openxmlformats.org/officeDocument/2006/relationships/image" Target="../media/image38.jpeg"/><Relationship Id="rId4" Type="http://schemas.openxmlformats.org/officeDocument/2006/relationships/notesSlide" Target="../notesSlides/notesSlide14.xml"/><Relationship Id="rId9" Type="http://schemas.openxmlformats.org/officeDocument/2006/relationships/image" Target="../media/image41.jpeg"/></Relationships>
</file>

<file path=ppt/slides/_rels/slide29.xml.rels><?xml version="1.0" encoding="UTF-8" standalone="yes"?>
<Relationships xmlns="http://schemas.openxmlformats.org/package/2006/relationships"><Relationship Id="rId3" Type="http://schemas.openxmlformats.org/officeDocument/2006/relationships/tags" Target="../tags/tag129.xml"/><Relationship Id="rId7" Type="http://schemas.openxmlformats.org/officeDocument/2006/relationships/image" Target="../media/image42.png"/><Relationship Id="rId2" Type="http://schemas.openxmlformats.org/officeDocument/2006/relationships/tags" Target="../tags/tag128.xml"/><Relationship Id="rId1" Type="http://schemas.openxmlformats.org/officeDocument/2006/relationships/tags" Target="../tags/tag127.xml"/><Relationship Id="rId6" Type="http://schemas.openxmlformats.org/officeDocument/2006/relationships/image" Target="../media/image5.jpeg"/><Relationship Id="rId5" Type="http://schemas.openxmlformats.org/officeDocument/2006/relationships/notesSlide" Target="../notesSlides/notesSlide15.xml"/><Relationship Id="rId4"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5.jpeg"/><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tags" Target="../tags/tag132.xml"/><Relationship Id="rId2" Type="http://schemas.openxmlformats.org/officeDocument/2006/relationships/tags" Target="../tags/tag131.xml"/><Relationship Id="rId1" Type="http://schemas.openxmlformats.org/officeDocument/2006/relationships/tags" Target="../tags/tag130.xml"/><Relationship Id="rId6" Type="http://schemas.openxmlformats.org/officeDocument/2006/relationships/image" Target="../media/image43.png"/><Relationship Id="rId5" Type="http://schemas.openxmlformats.org/officeDocument/2006/relationships/image" Target="../media/image5.jpeg"/><Relationship Id="rId4"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tags" Target="../tags/tag135.xml"/><Relationship Id="rId2" Type="http://schemas.openxmlformats.org/officeDocument/2006/relationships/tags" Target="../tags/tag134.xml"/><Relationship Id="rId1" Type="http://schemas.openxmlformats.org/officeDocument/2006/relationships/tags" Target="../tags/tag133.xml"/><Relationship Id="rId6" Type="http://schemas.openxmlformats.org/officeDocument/2006/relationships/image" Target="../media/image5.jpeg"/><Relationship Id="rId5" Type="http://schemas.openxmlformats.org/officeDocument/2006/relationships/image" Target="../media/image44.png"/><Relationship Id="rId4"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tags" Target="../tags/tag138.xml"/><Relationship Id="rId7" Type="http://schemas.openxmlformats.org/officeDocument/2006/relationships/image" Target="../media/image45.jpeg"/><Relationship Id="rId2" Type="http://schemas.openxmlformats.org/officeDocument/2006/relationships/tags" Target="../tags/tag137.xml"/><Relationship Id="rId1" Type="http://schemas.openxmlformats.org/officeDocument/2006/relationships/tags" Target="../tags/tag136.xml"/><Relationship Id="rId6" Type="http://schemas.openxmlformats.org/officeDocument/2006/relationships/image" Target="../media/image5.jpeg"/><Relationship Id="rId5" Type="http://schemas.openxmlformats.org/officeDocument/2006/relationships/notesSlide" Target="../notesSlides/notesSlide16.xml"/><Relationship Id="rId4" Type="http://schemas.openxmlformats.org/officeDocument/2006/relationships/slideLayout" Target="../slideLayouts/slideLayout2.xml"/><Relationship Id="rId9" Type="http://schemas.openxmlformats.org/officeDocument/2006/relationships/image" Target="../media/image47.jpeg"/></Relationships>
</file>

<file path=ppt/slides/_rels/slide33.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tags" Target="../tags/tag141.xml"/><Relationship Id="rId7" Type="http://schemas.openxmlformats.org/officeDocument/2006/relationships/image" Target="../media/image48.png"/><Relationship Id="rId2" Type="http://schemas.openxmlformats.org/officeDocument/2006/relationships/tags" Target="../tags/tag140.xml"/><Relationship Id="rId1" Type="http://schemas.openxmlformats.org/officeDocument/2006/relationships/tags" Target="../tags/tag139.xml"/><Relationship Id="rId6" Type="http://schemas.openxmlformats.org/officeDocument/2006/relationships/notesSlide" Target="../notesSlides/notesSlide17.xml"/><Relationship Id="rId5" Type="http://schemas.openxmlformats.org/officeDocument/2006/relationships/slideLayout" Target="../slideLayouts/slideLayout2.xml"/><Relationship Id="rId4" Type="http://schemas.openxmlformats.org/officeDocument/2006/relationships/tags" Target="../tags/tag14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4.xml"/><Relationship Id="rId1" Type="http://schemas.openxmlformats.org/officeDocument/2006/relationships/tags" Target="../tags/tag143.xml"/><Relationship Id="rId6" Type="http://schemas.openxmlformats.org/officeDocument/2006/relationships/image" Target="../media/image5.jpeg"/><Relationship Id="rId5" Type="http://schemas.openxmlformats.org/officeDocument/2006/relationships/image" Target="../media/image49.png"/><Relationship Id="rId4" Type="http://schemas.openxmlformats.org/officeDocument/2006/relationships/notesSlide" Target="../notesSlides/notesSlide18.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6.xml"/><Relationship Id="rId1" Type="http://schemas.openxmlformats.org/officeDocument/2006/relationships/tags" Target="../tags/tag145.xml"/><Relationship Id="rId5" Type="http://schemas.openxmlformats.org/officeDocument/2006/relationships/image" Target="../media/image5.jpeg"/><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tags" Target="../tags/tag149.xml"/><Relationship Id="rId7" Type="http://schemas.openxmlformats.org/officeDocument/2006/relationships/image" Target="../media/image23.png"/><Relationship Id="rId2" Type="http://schemas.openxmlformats.org/officeDocument/2006/relationships/tags" Target="../tags/tag148.xml"/><Relationship Id="rId1" Type="http://schemas.openxmlformats.org/officeDocument/2006/relationships/tags" Target="../tags/tag147.xml"/><Relationship Id="rId6" Type="http://schemas.openxmlformats.org/officeDocument/2006/relationships/image" Target="../media/image5.jpeg"/><Relationship Id="rId5" Type="http://schemas.openxmlformats.org/officeDocument/2006/relationships/slideLayout" Target="../slideLayouts/slideLayout6.xml"/><Relationship Id="rId4" Type="http://schemas.openxmlformats.org/officeDocument/2006/relationships/tags" Target="../tags/tag150.xml"/></Relationships>
</file>

<file path=ppt/slides/_rels/slide37.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tags" Target="../tags/tag153.xml"/><Relationship Id="rId7" Type="http://schemas.openxmlformats.org/officeDocument/2006/relationships/image" Target="../media/image51.jpeg"/><Relationship Id="rId2" Type="http://schemas.openxmlformats.org/officeDocument/2006/relationships/tags" Target="../tags/tag152.xml"/><Relationship Id="rId1" Type="http://schemas.openxmlformats.org/officeDocument/2006/relationships/tags" Target="../tags/tag151.xml"/><Relationship Id="rId6" Type="http://schemas.openxmlformats.org/officeDocument/2006/relationships/image" Target="../media/image5.jpeg"/><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tags" Target="../tags/tag156.xml"/><Relationship Id="rId7" Type="http://schemas.openxmlformats.org/officeDocument/2006/relationships/image" Target="../media/image5.jpeg"/><Relationship Id="rId2" Type="http://schemas.openxmlformats.org/officeDocument/2006/relationships/tags" Target="../tags/tag155.xml"/><Relationship Id="rId1" Type="http://schemas.openxmlformats.org/officeDocument/2006/relationships/tags" Target="../tags/tag154.xml"/><Relationship Id="rId6" Type="http://schemas.openxmlformats.org/officeDocument/2006/relationships/notesSlide" Target="../notesSlides/notesSlide20.xml"/><Relationship Id="rId5" Type="http://schemas.openxmlformats.org/officeDocument/2006/relationships/slideLayout" Target="../slideLayouts/slideLayout2.xml"/><Relationship Id="rId4" Type="http://schemas.openxmlformats.org/officeDocument/2006/relationships/tags" Target="../tags/tag157.xml"/><Relationship Id="rId9" Type="http://schemas.openxmlformats.org/officeDocument/2006/relationships/image" Target="../media/image54.jpeg"/></Relationships>
</file>

<file path=ppt/slides/_rels/slide39.xml.rels><?xml version="1.0" encoding="UTF-8" standalone="yes"?>
<Relationships xmlns="http://schemas.openxmlformats.org/package/2006/relationships"><Relationship Id="rId3" Type="http://schemas.openxmlformats.org/officeDocument/2006/relationships/tags" Target="../tags/tag160.xml"/><Relationship Id="rId2" Type="http://schemas.openxmlformats.org/officeDocument/2006/relationships/tags" Target="../tags/tag159.xml"/><Relationship Id="rId1" Type="http://schemas.openxmlformats.org/officeDocument/2006/relationships/tags" Target="../tags/tag158.xml"/><Relationship Id="rId6" Type="http://schemas.openxmlformats.org/officeDocument/2006/relationships/image" Target="../media/image55.wmf"/><Relationship Id="rId5" Type="http://schemas.openxmlformats.org/officeDocument/2006/relationships/image" Target="../media/image5.jpeg"/><Relationship Id="rId4"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tags" Target="../tags/tag163.xml"/><Relationship Id="rId7" Type="http://schemas.openxmlformats.org/officeDocument/2006/relationships/image" Target="../media/image56.jpeg"/><Relationship Id="rId2" Type="http://schemas.openxmlformats.org/officeDocument/2006/relationships/tags" Target="../tags/tag162.xml"/><Relationship Id="rId1" Type="http://schemas.openxmlformats.org/officeDocument/2006/relationships/tags" Target="../tags/tag161.xml"/><Relationship Id="rId6" Type="http://schemas.openxmlformats.org/officeDocument/2006/relationships/image" Target="../media/image5.jpeg"/><Relationship Id="rId5" Type="http://schemas.openxmlformats.org/officeDocument/2006/relationships/notesSlide" Target="../notesSlides/notesSlide21.xml"/><Relationship Id="rId4"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tags" Target="../tags/tag166.xml"/><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image" Target="../media/image5.jpeg"/><Relationship Id="rId5" Type="http://schemas.openxmlformats.org/officeDocument/2006/relationships/notesSlide" Target="../notesSlides/notesSlide22.xml"/><Relationship Id="rId4"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tags" Target="../tags/tag169.xml"/><Relationship Id="rId2" Type="http://schemas.openxmlformats.org/officeDocument/2006/relationships/tags" Target="../tags/tag168.xml"/><Relationship Id="rId1" Type="http://schemas.openxmlformats.org/officeDocument/2006/relationships/tags" Target="../tags/tag167.xml"/><Relationship Id="rId6" Type="http://schemas.openxmlformats.org/officeDocument/2006/relationships/image" Target="../media/image5.jpeg"/><Relationship Id="rId5" Type="http://schemas.openxmlformats.org/officeDocument/2006/relationships/slideLayout" Target="../slideLayouts/slideLayout2.xml"/><Relationship Id="rId4" Type="http://schemas.openxmlformats.org/officeDocument/2006/relationships/tags" Target="../tags/tag170.xml"/></Relationships>
</file>

<file path=ppt/slides/_rels/slide43.xml.rels><?xml version="1.0" encoding="UTF-8" standalone="yes"?>
<Relationships xmlns="http://schemas.openxmlformats.org/package/2006/relationships"><Relationship Id="rId3" Type="http://schemas.openxmlformats.org/officeDocument/2006/relationships/tags" Target="../tags/tag173.xml"/><Relationship Id="rId2" Type="http://schemas.openxmlformats.org/officeDocument/2006/relationships/tags" Target="../tags/tag172.xml"/><Relationship Id="rId1" Type="http://schemas.openxmlformats.org/officeDocument/2006/relationships/tags" Target="../tags/tag171.xml"/><Relationship Id="rId5" Type="http://schemas.openxmlformats.org/officeDocument/2006/relationships/image" Target="../media/image5.jpeg"/><Relationship Id="rId4"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tags" Target="../tags/tag176.xml"/><Relationship Id="rId2" Type="http://schemas.openxmlformats.org/officeDocument/2006/relationships/tags" Target="../tags/tag175.xml"/><Relationship Id="rId1" Type="http://schemas.openxmlformats.org/officeDocument/2006/relationships/tags" Target="../tags/tag174.xml"/><Relationship Id="rId5" Type="http://schemas.openxmlformats.org/officeDocument/2006/relationships/image" Target="../media/image5.jpeg"/><Relationship Id="rId4"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tags" Target="../tags/tag179.xml"/><Relationship Id="rId2" Type="http://schemas.openxmlformats.org/officeDocument/2006/relationships/tags" Target="../tags/tag178.xml"/><Relationship Id="rId1" Type="http://schemas.openxmlformats.org/officeDocument/2006/relationships/tags" Target="../tags/tag177.xml"/><Relationship Id="rId6" Type="http://schemas.openxmlformats.org/officeDocument/2006/relationships/image" Target="../media/image5.jpeg"/><Relationship Id="rId5" Type="http://schemas.openxmlformats.org/officeDocument/2006/relationships/notesSlide" Target="../notesSlides/notesSlide23.xml"/><Relationship Id="rId4"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tags" Target="../tags/tag182.xml"/><Relationship Id="rId2" Type="http://schemas.openxmlformats.org/officeDocument/2006/relationships/tags" Target="../tags/tag181.xml"/><Relationship Id="rId1" Type="http://schemas.openxmlformats.org/officeDocument/2006/relationships/tags" Target="../tags/tag180.xml"/><Relationship Id="rId6" Type="http://schemas.openxmlformats.org/officeDocument/2006/relationships/image" Target="../media/image57.png"/><Relationship Id="rId5" Type="http://schemas.openxmlformats.org/officeDocument/2006/relationships/image" Target="../media/image5.jpeg"/><Relationship Id="rId4"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notesSlide" Target="../notesSlides/notesSlide24.xml"/><Relationship Id="rId3" Type="http://schemas.openxmlformats.org/officeDocument/2006/relationships/tags" Target="../tags/tag185.xml"/><Relationship Id="rId7" Type="http://schemas.openxmlformats.org/officeDocument/2006/relationships/slideLayout" Target="../slideLayouts/slideLayout6.xml"/><Relationship Id="rId2" Type="http://schemas.openxmlformats.org/officeDocument/2006/relationships/tags" Target="../tags/tag184.xml"/><Relationship Id="rId1" Type="http://schemas.openxmlformats.org/officeDocument/2006/relationships/tags" Target="../tags/tag183.xml"/><Relationship Id="rId6" Type="http://schemas.openxmlformats.org/officeDocument/2006/relationships/tags" Target="../tags/tag188.xml"/><Relationship Id="rId5" Type="http://schemas.openxmlformats.org/officeDocument/2006/relationships/tags" Target="../tags/tag187.xml"/><Relationship Id="rId10" Type="http://schemas.openxmlformats.org/officeDocument/2006/relationships/image" Target="../media/image58.png"/><Relationship Id="rId4" Type="http://schemas.openxmlformats.org/officeDocument/2006/relationships/tags" Target="../tags/tag186.xml"/><Relationship Id="rId9" Type="http://schemas.openxmlformats.org/officeDocument/2006/relationships/image" Target="../media/image5.jpe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90.xml"/><Relationship Id="rId1" Type="http://schemas.openxmlformats.org/officeDocument/2006/relationships/tags" Target="../tags/tag189.xml"/><Relationship Id="rId6" Type="http://schemas.openxmlformats.org/officeDocument/2006/relationships/image" Target="../media/image5.jpeg"/><Relationship Id="rId5" Type="http://schemas.openxmlformats.org/officeDocument/2006/relationships/image" Target="../media/image59.jpeg"/><Relationship Id="rId4" Type="http://schemas.openxmlformats.org/officeDocument/2006/relationships/notesSlide" Target="../notesSlides/notesSlide25.xml"/></Relationships>
</file>

<file path=ppt/slides/_rels/slide49.xml.rels><?xml version="1.0" encoding="UTF-8" standalone="yes"?>
<Relationships xmlns="http://schemas.openxmlformats.org/package/2006/relationships"><Relationship Id="rId3" Type="http://schemas.openxmlformats.org/officeDocument/2006/relationships/tags" Target="../tags/tag193.xml"/><Relationship Id="rId2" Type="http://schemas.openxmlformats.org/officeDocument/2006/relationships/tags" Target="../tags/tag192.xml"/><Relationship Id="rId1" Type="http://schemas.openxmlformats.org/officeDocument/2006/relationships/tags" Target="../tags/tag191.xml"/><Relationship Id="rId5" Type="http://schemas.openxmlformats.org/officeDocument/2006/relationships/image" Target="../media/image5.jpe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2.jpe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tags" Target="../tags/tag196.xml"/><Relationship Id="rId7" Type="http://schemas.openxmlformats.org/officeDocument/2006/relationships/image" Target="../media/image5.jpeg"/><Relationship Id="rId2" Type="http://schemas.openxmlformats.org/officeDocument/2006/relationships/tags" Target="../tags/tag195.xml"/><Relationship Id="rId1" Type="http://schemas.openxmlformats.org/officeDocument/2006/relationships/tags" Target="../tags/tag194.xml"/><Relationship Id="rId6" Type="http://schemas.openxmlformats.org/officeDocument/2006/relationships/notesSlide" Target="../notesSlides/notesSlide26.xml"/><Relationship Id="rId5" Type="http://schemas.openxmlformats.org/officeDocument/2006/relationships/slideLayout" Target="../slideLayouts/slideLayout2.xml"/><Relationship Id="rId4" Type="http://schemas.openxmlformats.org/officeDocument/2006/relationships/tags" Target="../tags/tag197.xml"/></Relationships>
</file>

<file path=ppt/slides/_rels/slide5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tags" Target="../tags/tag200.xml"/><Relationship Id="rId7" Type="http://schemas.openxmlformats.org/officeDocument/2006/relationships/image" Target="../media/image62.jpeg"/><Relationship Id="rId2" Type="http://schemas.openxmlformats.org/officeDocument/2006/relationships/tags" Target="../tags/tag199.xml"/><Relationship Id="rId1" Type="http://schemas.openxmlformats.org/officeDocument/2006/relationships/tags" Target="../tags/tag198.xml"/><Relationship Id="rId6" Type="http://schemas.openxmlformats.org/officeDocument/2006/relationships/image" Target="../media/image61.jpeg"/><Relationship Id="rId5" Type="http://schemas.openxmlformats.org/officeDocument/2006/relationships/slideLayout" Target="../slideLayouts/slideLayout2.xml"/><Relationship Id="rId4" Type="http://schemas.openxmlformats.org/officeDocument/2006/relationships/tags" Target="../tags/tag20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3.xml"/><Relationship Id="rId1" Type="http://schemas.openxmlformats.org/officeDocument/2006/relationships/tags" Target="../tags/tag202.xml"/><Relationship Id="rId5" Type="http://schemas.openxmlformats.org/officeDocument/2006/relationships/image" Target="../media/image63.jpeg"/><Relationship Id="rId4" Type="http://schemas.openxmlformats.org/officeDocument/2006/relationships/image" Target="../media/image5.jpeg"/></Relationships>
</file>

<file path=ppt/slides/_rels/slide53.xml.rels><?xml version="1.0" encoding="UTF-8" standalone="yes"?>
<Relationships xmlns="http://schemas.openxmlformats.org/package/2006/relationships"><Relationship Id="rId3" Type="http://schemas.openxmlformats.org/officeDocument/2006/relationships/tags" Target="../tags/tag206.xml"/><Relationship Id="rId2" Type="http://schemas.openxmlformats.org/officeDocument/2006/relationships/tags" Target="../tags/tag205.xml"/><Relationship Id="rId1" Type="http://schemas.openxmlformats.org/officeDocument/2006/relationships/tags" Target="../tags/tag204.xml"/><Relationship Id="rId6" Type="http://schemas.openxmlformats.org/officeDocument/2006/relationships/image" Target="../media/image5.jpeg"/><Relationship Id="rId5" Type="http://schemas.openxmlformats.org/officeDocument/2006/relationships/image" Target="../media/image64.jpeg"/><Relationship Id="rId4"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tags" Target="../tags/tag209.xml"/><Relationship Id="rId2" Type="http://schemas.openxmlformats.org/officeDocument/2006/relationships/tags" Target="../tags/tag208.xml"/><Relationship Id="rId1" Type="http://schemas.openxmlformats.org/officeDocument/2006/relationships/tags" Target="../tags/tag207.xml"/><Relationship Id="rId6" Type="http://schemas.openxmlformats.org/officeDocument/2006/relationships/image" Target="../media/image65.jpeg"/><Relationship Id="rId5" Type="http://schemas.openxmlformats.org/officeDocument/2006/relationships/image" Target="../media/image5.jpeg"/><Relationship Id="rId4"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tags" Target="../tags/tag212.xml"/><Relationship Id="rId7" Type="http://schemas.openxmlformats.org/officeDocument/2006/relationships/slideLayout" Target="../slideLayouts/slideLayout2.xml"/><Relationship Id="rId12" Type="http://schemas.openxmlformats.org/officeDocument/2006/relationships/hyperlink" Target="http://www.education.alberta.ca/media/620028/ressources.pdf" TargetMode="External"/><Relationship Id="rId2" Type="http://schemas.openxmlformats.org/officeDocument/2006/relationships/tags" Target="../tags/tag211.xml"/><Relationship Id="rId1" Type="http://schemas.openxmlformats.org/officeDocument/2006/relationships/tags" Target="../tags/tag210.xml"/><Relationship Id="rId6" Type="http://schemas.openxmlformats.org/officeDocument/2006/relationships/tags" Target="../tags/tag215.xml"/><Relationship Id="rId11" Type="http://schemas.openxmlformats.org/officeDocument/2006/relationships/image" Target="../media/image68.png"/><Relationship Id="rId5" Type="http://schemas.openxmlformats.org/officeDocument/2006/relationships/tags" Target="../tags/tag214.xml"/><Relationship Id="rId10" Type="http://schemas.openxmlformats.org/officeDocument/2006/relationships/hyperlink" Target="http://education.alberta.ca/media/720116/inclusionweb.pdf" TargetMode="External"/><Relationship Id="rId4" Type="http://schemas.openxmlformats.org/officeDocument/2006/relationships/tags" Target="../tags/tag213.xml"/><Relationship Id="rId9" Type="http://schemas.openxmlformats.org/officeDocument/2006/relationships/image" Target="../media/image67.png"/></Relationships>
</file>

<file path=ppt/slides/_rels/slide56.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tags" Target="../tags/tag218.xml"/><Relationship Id="rId7" Type="http://schemas.openxmlformats.org/officeDocument/2006/relationships/slideLayout" Target="../slideLayouts/slideLayout2.xml"/><Relationship Id="rId12" Type="http://schemas.openxmlformats.org/officeDocument/2006/relationships/hyperlink" Target="http://www.education.alberta.ca/francais/admin/appuyereleves/apprentissagedivers/visersucces.aspx" TargetMode="External"/><Relationship Id="rId2" Type="http://schemas.openxmlformats.org/officeDocument/2006/relationships/tags" Target="../tags/tag217.xml"/><Relationship Id="rId1" Type="http://schemas.openxmlformats.org/officeDocument/2006/relationships/tags" Target="../tags/tag216.xml"/><Relationship Id="rId6" Type="http://schemas.openxmlformats.org/officeDocument/2006/relationships/tags" Target="../tags/tag221.xml"/><Relationship Id="rId11" Type="http://schemas.openxmlformats.org/officeDocument/2006/relationships/image" Target="../media/image70.png"/><Relationship Id="rId5" Type="http://schemas.openxmlformats.org/officeDocument/2006/relationships/tags" Target="../tags/tag220.xml"/><Relationship Id="rId10" Type="http://schemas.openxmlformats.org/officeDocument/2006/relationships/hyperlink" Target="http://education.alberta.ca/media/1054272/renforcerclasse.pdf" TargetMode="External"/><Relationship Id="rId4" Type="http://schemas.openxmlformats.org/officeDocument/2006/relationships/tags" Target="../tags/tag219.xml"/><Relationship Id="rId9" Type="http://schemas.openxmlformats.org/officeDocument/2006/relationships/image" Target="../media/image69.png"/></Relationships>
</file>

<file path=ppt/slides/_rels/slide57.xml.rels><?xml version="1.0" encoding="UTF-8" standalone="yes"?>
<Relationships xmlns="http://schemas.openxmlformats.org/package/2006/relationships"><Relationship Id="rId3" Type="http://schemas.openxmlformats.org/officeDocument/2006/relationships/tags" Target="../tags/tag224.xml"/><Relationship Id="rId7" Type="http://schemas.openxmlformats.org/officeDocument/2006/relationships/image" Target="../media/image5.jpeg"/><Relationship Id="rId2" Type="http://schemas.openxmlformats.org/officeDocument/2006/relationships/tags" Target="../tags/tag223.xml"/><Relationship Id="rId1" Type="http://schemas.openxmlformats.org/officeDocument/2006/relationships/tags" Target="../tags/tag222.xml"/><Relationship Id="rId6" Type="http://schemas.openxmlformats.org/officeDocument/2006/relationships/image" Target="../media/image71.png"/><Relationship Id="rId5" Type="http://schemas.openxmlformats.org/officeDocument/2006/relationships/hyperlink" Target="http://www.education.alberta.ca/media/620028/ressources.pdf" TargetMode="External"/><Relationship Id="rId4"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tags" Target="../tags/tag227.xml"/><Relationship Id="rId7" Type="http://schemas.openxmlformats.org/officeDocument/2006/relationships/image" Target="../media/image5.jpeg"/><Relationship Id="rId2" Type="http://schemas.openxmlformats.org/officeDocument/2006/relationships/tags" Target="../tags/tag226.xml"/><Relationship Id="rId1" Type="http://schemas.openxmlformats.org/officeDocument/2006/relationships/tags" Target="../tags/tag225.xml"/><Relationship Id="rId6" Type="http://schemas.openxmlformats.org/officeDocument/2006/relationships/image" Target="../media/image72.jpeg"/><Relationship Id="rId5" Type="http://schemas.openxmlformats.org/officeDocument/2006/relationships/slideLayout" Target="../slideLayouts/slideLayout2.xml"/><Relationship Id="rId4" Type="http://schemas.openxmlformats.org/officeDocument/2006/relationships/tags" Target="../tags/tag228.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30.xml"/><Relationship Id="rId1" Type="http://schemas.openxmlformats.org/officeDocument/2006/relationships/tags" Target="../tags/tag229.xml"/><Relationship Id="rId5" Type="http://schemas.openxmlformats.org/officeDocument/2006/relationships/image" Target="../media/image5.jpeg"/><Relationship Id="rId4" Type="http://schemas.openxmlformats.org/officeDocument/2006/relationships/image" Target="../media/image73.png"/></Relationships>
</file>

<file path=ppt/slides/_rels/slide6.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tags" Target="../tags/tag20.xml"/><Relationship Id="rId7" Type="http://schemas.openxmlformats.org/officeDocument/2006/relationships/image" Target="../media/image7.jpe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slideLayout" Target="../slideLayouts/slideLayout2.xml"/><Relationship Id="rId5" Type="http://schemas.openxmlformats.org/officeDocument/2006/relationships/tags" Target="../tags/tag22.xml"/><Relationship Id="rId4" Type="http://schemas.openxmlformats.org/officeDocument/2006/relationships/tags" Target="../tags/tag21.xml"/><Relationship Id="rId9" Type="http://schemas.openxmlformats.org/officeDocument/2006/relationships/image" Target="../media/image2.jpeg"/></Relationships>
</file>

<file path=ppt/slides/_rels/slide60.xml.rels><?xml version="1.0" encoding="UTF-8" standalone="yes"?>
<Relationships xmlns="http://schemas.openxmlformats.org/package/2006/relationships"><Relationship Id="rId3" Type="http://schemas.openxmlformats.org/officeDocument/2006/relationships/tags" Target="../tags/tag233.xml"/><Relationship Id="rId7" Type="http://schemas.openxmlformats.org/officeDocument/2006/relationships/image" Target="../media/image5.jpeg"/><Relationship Id="rId2" Type="http://schemas.openxmlformats.org/officeDocument/2006/relationships/tags" Target="../tags/tag232.xml"/><Relationship Id="rId1" Type="http://schemas.openxmlformats.org/officeDocument/2006/relationships/tags" Target="../tags/tag231.xml"/><Relationship Id="rId6" Type="http://schemas.openxmlformats.org/officeDocument/2006/relationships/image" Target="../media/image74.jpeg"/><Relationship Id="rId5" Type="http://schemas.openxmlformats.org/officeDocument/2006/relationships/slideLayout" Target="../slideLayouts/slideLayout2.xml"/><Relationship Id="rId4" Type="http://schemas.openxmlformats.org/officeDocument/2006/relationships/tags" Target="../tags/tag234.xml"/></Relationships>
</file>

<file path=ppt/slides/_rels/slide7.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tags" Target="../tags/tag25.xml"/><Relationship Id="rId7" Type="http://schemas.openxmlformats.org/officeDocument/2006/relationships/slideLayout" Target="../slideLayouts/slideLayout2.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11" Type="http://schemas.openxmlformats.org/officeDocument/2006/relationships/image" Target="../media/image11.jpeg"/><Relationship Id="rId5" Type="http://schemas.openxmlformats.org/officeDocument/2006/relationships/tags" Target="../tags/tag27.xml"/><Relationship Id="rId10" Type="http://schemas.openxmlformats.org/officeDocument/2006/relationships/image" Target="../media/image10.jpeg"/><Relationship Id="rId4" Type="http://schemas.openxmlformats.org/officeDocument/2006/relationships/tags" Target="../tags/tag26.xml"/><Relationship Id="rId9" Type="http://schemas.openxmlformats.org/officeDocument/2006/relationships/image" Target="../media/image9.jpeg"/></Relationships>
</file>

<file path=ppt/slides/_rels/slide8.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tags" Target="../tags/tag31.xml"/><Relationship Id="rId7" Type="http://schemas.openxmlformats.org/officeDocument/2006/relationships/notesSlide" Target="../notesSlides/notesSlide3.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slideLayout" Target="../slideLayouts/slideLayout2.xml"/><Relationship Id="rId5" Type="http://schemas.openxmlformats.org/officeDocument/2006/relationships/tags" Target="../tags/tag33.xml"/><Relationship Id="rId10" Type="http://schemas.openxmlformats.org/officeDocument/2006/relationships/image" Target="../media/image5.jpeg"/><Relationship Id="rId4" Type="http://schemas.openxmlformats.org/officeDocument/2006/relationships/tags" Target="../tags/tag32.xml"/><Relationship Id="rId9" Type="http://schemas.openxmlformats.org/officeDocument/2006/relationships/image" Target="../media/image13.jpeg"/></Relationships>
</file>

<file path=ppt/slides/_rels/slide9.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tags" Target="../tags/tag36.xml"/><Relationship Id="rId7" Type="http://schemas.openxmlformats.org/officeDocument/2006/relationships/image" Target="../media/image14.jpeg"/><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slideLayout" Target="../slideLayouts/slideLayout2.xml"/><Relationship Id="rId5" Type="http://schemas.openxmlformats.org/officeDocument/2006/relationships/tags" Target="../tags/tag38.xml"/><Relationship Id="rId4" Type="http://schemas.openxmlformats.org/officeDocument/2006/relationships/tags" Target="../tags/tag37.xml"/><Relationship Id="rId9"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http://engage/insite/toolkit/Templates/Alberta%20Signature/JPG%20Format/Blue/AB_Signature_blue_RGB.jpg"/>
          <p:cNvPicPr>
            <a:picLocks noChangeAspect="1" noChangeArrowheads="1"/>
          </p:cNvPicPr>
          <p:nvPr>
            <p:custDataLst>
              <p:tags r:id="rId1"/>
            </p:custDataLst>
          </p:nvPr>
        </p:nvPicPr>
        <p:blipFill>
          <a:blip r:embed="rId7" cstate="print"/>
          <a:srcRect/>
          <a:stretch>
            <a:fillRect/>
          </a:stretch>
        </p:blipFill>
        <p:spPr bwMode="auto">
          <a:xfrm>
            <a:off x="7368326" y="6163632"/>
            <a:ext cx="1775674" cy="694368"/>
          </a:xfrm>
          <a:prstGeom prst="rect">
            <a:avLst/>
          </a:prstGeom>
          <a:noFill/>
        </p:spPr>
      </p:pic>
      <p:sp>
        <p:nvSpPr>
          <p:cNvPr id="2" name="Title 1"/>
          <p:cNvSpPr>
            <a:spLocks noGrp="1"/>
          </p:cNvSpPr>
          <p:nvPr>
            <p:ph type="ctrTitle"/>
            <p:custDataLst>
              <p:tags r:id="rId2"/>
            </p:custDataLst>
          </p:nvPr>
        </p:nvSpPr>
        <p:spPr>
          <a:xfrm>
            <a:off x="685800" y="152400"/>
            <a:ext cx="7772400" cy="1470025"/>
          </a:xfrm>
        </p:spPr>
        <p:txBody>
          <a:bodyPr>
            <a:normAutofit/>
          </a:bodyPr>
          <a:lstStyle/>
          <a:p>
            <a:r>
              <a:rPr lang="fr-CA" dirty="0" smtClean="0"/>
              <a:t>L’éducation inclusive : </a:t>
            </a:r>
            <a:br>
              <a:rPr lang="fr-CA" dirty="0" smtClean="0"/>
            </a:br>
            <a:r>
              <a:rPr lang="fr-CA" dirty="0" smtClean="0"/>
              <a:t>le rôle de l’aide-élève</a:t>
            </a:r>
            <a:endParaRPr lang="en-US" dirty="0"/>
          </a:p>
        </p:txBody>
      </p:sp>
      <p:sp>
        <p:nvSpPr>
          <p:cNvPr id="8" name="Footer Placeholder 7"/>
          <p:cNvSpPr>
            <a:spLocks noGrp="1"/>
          </p:cNvSpPr>
          <p:nvPr>
            <p:ph type="ftr" sz="quarter" idx="11"/>
            <p:custDataLst>
              <p:tags r:id="rId3"/>
            </p:custDataLst>
          </p:nvPr>
        </p:nvSpPr>
        <p:spPr>
          <a:xfrm>
            <a:off x="3200400" y="6324600"/>
            <a:ext cx="2895600" cy="381000"/>
          </a:xfrm>
        </p:spPr>
        <p:txBody>
          <a:bodyPr/>
          <a:lstStyle/>
          <a:p>
            <a:r>
              <a:rPr lang="fr-FR" dirty="0" smtClean="0"/>
              <a:t>Lise Belzile, PhD. </a:t>
            </a:r>
          </a:p>
          <a:p>
            <a:r>
              <a:rPr lang="fr-CA" dirty="0" smtClean="0"/>
              <a:t>Février 2013</a:t>
            </a:r>
            <a:endParaRPr lang="en-US" dirty="0"/>
          </a:p>
        </p:txBody>
      </p:sp>
      <p:pic>
        <p:nvPicPr>
          <p:cNvPr id="3" name="Picture 2" descr="C:\Users\Lise.Belzile\AppData\Local\Microsoft\Windows\Temporary Internet Files\Content.IE5\UPQ169MT\86540502.jpg"/>
          <p:cNvPicPr>
            <a:picLocks noChangeAspect="1" noChangeArrowheads="1"/>
          </p:cNvPicPr>
          <p:nvPr>
            <p:custDataLst>
              <p:tags r:id="rId4"/>
            </p:custDataLst>
          </p:nvPr>
        </p:nvPicPr>
        <p:blipFill>
          <a:blip r:embed="rId8" cstate="print"/>
          <a:srcRect/>
          <a:stretch>
            <a:fillRect/>
          </a:stretch>
        </p:blipFill>
        <p:spPr bwMode="auto">
          <a:xfrm>
            <a:off x="7088" y="1752600"/>
            <a:ext cx="9136912" cy="4531995"/>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0"/>
            <a:ext cx="8458200" cy="1143000"/>
          </a:xfrm>
        </p:spPr>
        <p:txBody>
          <a:bodyPr>
            <a:normAutofit fontScale="90000"/>
          </a:bodyPr>
          <a:lstStyle/>
          <a:p>
            <a:r>
              <a:rPr lang="fr-CA" dirty="0" smtClean="0"/>
              <a:t>Qu’arrive-t-il dans une classe inclusive?</a:t>
            </a:r>
            <a:endParaRPr lang="en-US" dirty="0"/>
          </a:p>
        </p:txBody>
      </p:sp>
      <p:sp>
        <p:nvSpPr>
          <p:cNvPr id="3" name="Content Placeholder 2"/>
          <p:cNvSpPr>
            <a:spLocks noGrp="1"/>
          </p:cNvSpPr>
          <p:nvPr>
            <p:ph idx="1"/>
            <p:custDataLst>
              <p:tags r:id="rId2"/>
            </p:custDataLst>
          </p:nvPr>
        </p:nvSpPr>
        <p:spPr>
          <a:xfrm>
            <a:off x="533400" y="1371600"/>
            <a:ext cx="8229600" cy="1752600"/>
          </a:xfrm>
          <a:solidFill>
            <a:srgbClr val="A0D7E4"/>
          </a:solidFill>
        </p:spPr>
        <p:style>
          <a:lnRef idx="1">
            <a:schemeClr val="accent3"/>
          </a:lnRef>
          <a:fillRef idx="2">
            <a:schemeClr val="accent3"/>
          </a:fillRef>
          <a:effectRef idx="1">
            <a:schemeClr val="accent3"/>
          </a:effectRef>
          <a:fontRef idx="minor">
            <a:schemeClr val="dk1"/>
          </a:fontRef>
        </p:style>
        <p:txBody>
          <a:bodyPr>
            <a:normAutofit lnSpcReduction="10000"/>
          </a:bodyPr>
          <a:lstStyle/>
          <a:p>
            <a:pPr algn="ctr">
              <a:buNone/>
            </a:pPr>
            <a:r>
              <a:rPr lang="fr-CA" dirty="0" smtClean="0"/>
              <a:t>	On met l'accent sur ce que les élèves </a:t>
            </a:r>
            <a:r>
              <a:rPr lang="fr-CA" sz="4400" dirty="0" smtClean="0">
                <a:solidFill>
                  <a:srgbClr val="027FBE"/>
                </a:solidFill>
              </a:rPr>
              <a:t>peuvent</a:t>
            </a:r>
            <a:r>
              <a:rPr lang="fr-CA" dirty="0" smtClean="0"/>
              <a:t> faire, au lieu de se </a:t>
            </a:r>
          </a:p>
          <a:p>
            <a:pPr algn="ctr">
              <a:buNone/>
            </a:pPr>
            <a:r>
              <a:rPr lang="fr-CA" dirty="0" smtClean="0"/>
              <a:t>concentrer sur leurs limites.</a:t>
            </a:r>
            <a:endParaRPr lang="en-US" dirty="0"/>
          </a:p>
        </p:txBody>
      </p:sp>
      <p:pic>
        <p:nvPicPr>
          <p:cNvPr id="5" name="Picture 4" descr="iStock_000009567999Medium.jpg"/>
          <p:cNvPicPr>
            <a:picLocks noChangeAspect="1"/>
          </p:cNvPicPr>
          <p:nvPr>
            <p:custDataLst>
              <p:tags r:id="rId3"/>
            </p:custDataLst>
          </p:nvPr>
        </p:nvPicPr>
        <p:blipFill>
          <a:blip r:embed="rId7" cstate="print"/>
          <a:stretch>
            <a:fillRect/>
          </a:stretch>
        </p:blipFill>
        <p:spPr>
          <a:xfrm>
            <a:off x="1219200" y="3429000"/>
            <a:ext cx="5105400" cy="2925243"/>
          </a:xfrm>
          <a:prstGeom prst="rect">
            <a:avLst/>
          </a:prstGeom>
        </p:spPr>
      </p:pic>
      <p:pic>
        <p:nvPicPr>
          <p:cNvPr id="6" name="Picture 4" descr="http://engage/insite/toolkit/Templates/Alberta%20Signature/JPG%20Format/Blue/AB_Signature_blue_RGB.jpg"/>
          <p:cNvPicPr>
            <a:picLocks noChangeAspect="1" noChangeArrowheads="1"/>
          </p:cNvPicPr>
          <p:nvPr>
            <p:custDataLst>
              <p:tags r:id="rId4"/>
            </p:custDataLst>
          </p:nvPr>
        </p:nvPicPr>
        <p:blipFill>
          <a:blip r:embed="rId8" cstate="print"/>
          <a:srcRect/>
          <a:stretch>
            <a:fillRect/>
          </a:stretch>
        </p:blipFill>
        <p:spPr bwMode="auto">
          <a:xfrm>
            <a:off x="7390236" y="6248400"/>
            <a:ext cx="1753763" cy="609600"/>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0"/>
            <a:ext cx="8458200" cy="1143000"/>
          </a:xfrm>
        </p:spPr>
        <p:txBody>
          <a:bodyPr>
            <a:normAutofit fontScale="90000"/>
          </a:bodyPr>
          <a:lstStyle/>
          <a:p>
            <a:r>
              <a:rPr lang="fr-CA" dirty="0" smtClean="0"/>
              <a:t>Qu’arrive-t-il dans une classe inclusive?</a:t>
            </a:r>
            <a:endParaRPr lang="en-US" dirty="0"/>
          </a:p>
        </p:txBody>
      </p:sp>
      <p:sp>
        <p:nvSpPr>
          <p:cNvPr id="3" name="Content Placeholder 2"/>
          <p:cNvSpPr>
            <a:spLocks noGrp="1"/>
          </p:cNvSpPr>
          <p:nvPr>
            <p:ph idx="1"/>
            <p:custDataLst>
              <p:tags r:id="rId2"/>
            </p:custDataLst>
          </p:nvPr>
        </p:nvSpPr>
        <p:spPr>
          <a:xfrm>
            <a:off x="457200" y="1371600"/>
            <a:ext cx="8077200" cy="1524000"/>
          </a:xfrm>
          <a:solidFill>
            <a:srgbClr val="76C5D8"/>
          </a:solidFill>
        </p:spPr>
        <p:style>
          <a:lnRef idx="1">
            <a:schemeClr val="accent3"/>
          </a:lnRef>
          <a:fillRef idx="2">
            <a:schemeClr val="accent3"/>
          </a:fillRef>
          <a:effectRef idx="1">
            <a:schemeClr val="accent3"/>
          </a:effectRef>
          <a:fontRef idx="minor">
            <a:schemeClr val="dk1"/>
          </a:fontRef>
        </p:style>
        <p:txBody>
          <a:bodyPr/>
          <a:lstStyle/>
          <a:p>
            <a:pPr>
              <a:buNone/>
            </a:pPr>
            <a:r>
              <a:rPr lang="fr-CA" dirty="0" smtClean="0"/>
              <a:t>	</a:t>
            </a:r>
            <a:r>
              <a:rPr lang="fr-CA" i="1" dirty="0" smtClean="0"/>
              <a:t>Tous</a:t>
            </a:r>
            <a:r>
              <a:rPr lang="fr-CA" dirty="0" smtClean="0"/>
              <a:t> les élèves éprouvent un sentiment d'</a:t>
            </a:r>
            <a:r>
              <a:rPr lang="fr-CA" sz="4000" dirty="0" smtClean="0">
                <a:solidFill>
                  <a:srgbClr val="027FBE"/>
                </a:solidFill>
              </a:rPr>
              <a:t>appartenance</a:t>
            </a:r>
            <a:r>
              <a:rPr lang="fr-CA" dirty="0" smtClean="0"/>
              <a:t> et d'</a:t>
            </a:r>
            <a:r>
              <a:rPr lang="fr-CA" sz="4000" dirty="0" smtClean="0">
                <a:solidFill>
                  <a:srgbClr val="027FBE"/>
                </a:solidFill>
              </a:rPr>
              <a:t>acceptation</a:t>
            </a:r>
            <a:r>
              <a:rPr lang="fr-CA" dirty="0" smtClean="0"/>
              <a:t>. </a:t>
            </a:r>
            <a:endParaRPr lang="en-US" dirty="0"/>
          </a:p>
        </p:txBody>
      </p:sp>
      <p:pic>
        <p:nvPicPr>
          <p:cNvPr id="5" name="Picture 2" descr="C:\Users\Lise.Belzile\AppData\Local\Microsoft\Windows\Temporary Internet Files\Content.IE5\UPQ169MT\MP900439573[1].jpg"/>
          <p:cNvPicPr>
            <a:picLocks noChangeAspect="1" noChangeArrowheads="1"/>
          </p:cNvPicPr>
          <p:nvPr>
            <p:custDataLst>
              <p:tags r:id="rId3"/>
            </p:custDataLst>
          </p:nvPr>
        </p:nvPicPr>
        <p:blipFill>
          <a:blip r:embed="rId6" cstate="print"/>
          <a:srcRect/>
          <a:stretch>
            <a:fillRect/>
          </a:stretch>
        </p:blipFill>
        <p:spPr bwMode="auto">
          <a:xfrm>
            <a:off x="3048000" y="2971800"/>
            <a:ext cx="3048000" cy="3733800"/>
          </a:xfrm>
          <a:prstGeom prst="rect">
            <a:avLst/>
          </a:prstGeom>
          <a:noFill/>
        </p:spPr>
      </p:pic>
      <p:pic>
        <p:nvPicPr>
          <p:cNvPr id="6" name="Picture 4" descr="http://engage/insite/toolkit/Templates/Alberta%20Signature/JPG%20Format/Blue/AB_Signature_blue_RGB.jpg"/>
          <p:cNvPicPr>
            <a:picLocks noChangeAspect="1" noChangeArrowheads="1"/>
          </p:cNvPicPr>
          <p:nvPr>
            <p:custDataLst>
              <p:tags r:id="rId4"/>
            </p:custDataLst>
          </p:nvPr>
        </p:nvPicPr>
        <p:blipFill>
          <a:blip r:embed="rId7" cstate="print"/>
          <a:srcRect/>
          <a:stretch>
            <a:fillRect/>
          </a:stretch>
        </p:blipFill>
        <p:spPr bwMode="auto">
          <a:xfrm>
            <a:off x="7390236" y="6248400"/>
            <a:ext cx="1753763" cy="609600"/>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381000" y="0"/>
            <a:ext cx="8229600" cy="914400"/>
          </a:xfrm>
        </p:spPr>
        <p:txBody>
          <a:bodyPr>
            <a:normAutofit fontScale="90000"/>
          </a:bodyPr>
          <a:lstStyle/>
          <a:p>
            <a:r>
              <a:rPr lang="fr-CA" sz="4000" dirty="0" smtClean="0"/>
              <a:t>Qu’arrive-t-il dans une classe inclusive?</a:t>
            </a:r>
            <a:endParaRPr lang="fr-CA" sz="4000" dirty="0"/>
          </a:p>
        </p:txBody>
      </p:sp>
      <p:sp>
        <p:nvSpPr>
          <p:cNvPr id="3" name="Content Placeholder 2"/>
          <p:cNvSpPr>
            <a:spLocks noGrp="1"/>
          </p:cNvSpPr>
          <p:nvPr>
            <p:ph idx="1"/>
            <p:custDataLst>
              <p:tags r:id="rId2"/>
            </p:custDataLst>
          </p:nvPr>
        </p:nvSpPr>
        <p:spPr>
          <a:xfrm>
            <a:off x="533400" y="990600"/>
            <a:ext cx="7696200" cy="1143000"/>
          </a:xfrm>
          <a:solidFill>
            <a:schemeClr val="accent5">
              <a:lumMod val="60000"/>
              <a:lumOff val="40000"/>
            </a:schemeClr>
          </a:solidFill>
          <a:ln>
            <a:solidFill>
              <a:srgbClr val="8DCFDF"/>
            </a:solidFill>
          </a:ln>
        </p:spPr>
        <p:txBody>
          <a:bodyPr>
            <a:normAutofit/>
          </a:bodyPr>
          <a:lstStyle/>
          <a:p>
            <a:pPr lvl="0" algn="ctr">
              <a:buNone/>
            </a:pPr>
            <a:r>
              <a:rPr lang="fr-CA" sz="2400" dirty="0" smtClean="0"/>
              <a:t>	Les programmes d’études de l’Alberta sont le point de départ de l’enseignement pour </a:t>
            </a:r>
            <a:r>
              <a:rPr lang="fr-CA" sz="2400" dirty="0" smtClean="0">
                <a:solidFill>
                  <a:srgbClr val="204D84"/>
                </a:solidFill>
              </a:rPr>
              <a:t>tous</a:t>
            </a:r>
            <a:r>
              <a:rPr lang="fr-CA" sz="2400" dirty="0" smtClean="0"/>
              <a:t> les élèves.</a:t>
            </a:r>
            <a:endParaRPr lang="en-US" sz="2400" dirty="0" smtClean="0"/>
          </a:p>
        </p:txBody>
      </p:sp>
      <p:pic>
        <p:nvPicPr>
          <p:cNvPr id="9" name="Picture 2"/>
          <p:cNvPicPr>
            <a:picLocks noChangeAspect="1" noChangeArrowheads="1"/>
          </p:cNvPicPr>
          <p:nvPr>
            <p:custDataLst>
              <p:tags r:id="rId3"/>
            </p:custDataLst>
          </p:nvPr>
        </p:nvPicPr>
        <p:blipFill>
          <a:blip r:embed="rId8" cstate="print"/>
          <a:srcRect/>
          <a:stretch>
            <a:fillRect/>
          </a:stretch>
        </p:blipFill>
        <p:spPr bwMode="auto">
          <a:xfrm>
            <a:off x="5715000" y="2209800"/>
            <a:ext cx="3247007" cy="2514600"/>
          </a:xfrm>
          <a:prstGeom prst="rect">
            <a:avLst/>
          </a:prstGeom>
          <a:noFill/>
          <a:ln w="9525">
            <a:noFill/>
            <a:miter lim="800000"/>
            <a:headEnd/>
            <a:tailEnd/>
          </a:ln>
          <a:effectLst>
            <a:innerShdw blurRad="63500" dist="50800" dir="2700000">
              <a:prstClr val="black">
                <a:alpha val="50000"/>
              </a:prstClr>
            </a:innerShdw>
          </a:effectLst>
        </p:spPr>
      </p:pic>
      <p:pic>
        <p:nvPicPr>
          <p:cNvPr id="10" name="Picture 4" descr="http://engage/insite/toolkit/Templates/Alberta%20Signature/JPG%20Format/Blue/AB_Signature_blue_RGB.jpg"/>
          <p:cNvPicPr>
            <a:picLocks noChangeAspect="1" noChangeArrowheads="1"/>
          </p:cNvPicPr>
          <p:nvPr>
            <p:custDataLst>
              <p:tags r:id="rId4"/>
            </p:custDataLst>
          </p:nvPr>
        </p:nvPicPr>
        <p:blipFill>
          <a:blip r:embed="rId9" cstate="print"/>
          <a:srcRect/>
          <a:stretch>
            <a:fillRect/>
          </a:stretch>
        </p:blipFill>
        <p:spPr bwMode="auto">
          <a:xfrm>
            <a:off x="7390236" y="6248400"/>
            <a:ext cx="1753763" cy="609600"/>
          </a:xfrm>
          <a:prstGeom prst="rect">
            <a:avLst/>
          </a:prstGeom>
          <a:noFill/>
        </p:spPr>
      </p:pic>
      <p:pic>
        <p:nvPicPr>
          <p:cNvPr id="7" name="Picture 6" descr="2010-08-17_1258.png Francais.png"/>
          <p:cNvPicPr>
            <a:picLocks noChangeAspect="1"/>
          </p:cNvPicPr>
          <p:nvPr>
            <p:custDataLst>
              <p:tags r:id="rId5"/>
            </p:custDataLst>
          </p:nvPr>
        </p:nvPicPr>
        <p:blipFill>
          <a:blip r:embed="rId10" cstate="print"/>
          <a:stretch>
            <a:fillRect/>
          </a:stretch>
        </p:blipFill>
        <p:spPr>
          <a:xfrm>
            <a:off x="3429000" y="4114800"/>
            <a:ext cx="3343377" cy="2743200"/>
          </a:xfrm>
          <a:prstGeom prst="rect">
            <a:avLst/>
          </a:prstGeom>
          <a:ln>
            <a:solidFill>
              <a:schemeClr val="tx1">
                <a:lumMod val="65000"/>
                <a:lumOff val="35000"/>
              </a:schemeClr>
            </a:solidFill>
          </a:ln>
          <a:effectLst>
            <a:innerShdw blurRad="63500" dist="50800" dir="2700000">
              <a:prstClr val="black">
                <a:alpha val="50000"/>
              </a:prstClr>
            </a:innerShdw>
          </a:effectLst>
        </p:spPr>
      </p:pic>
      <p:pic>
        <p:nvPicPr>
          <p:cNvPr id="2051" name="Picture 3"/>
          <p:cNvPicPr>
            <a:picLocks noChangeAspect="1" noChangeArrowheads="1"/>
          </p:cNvPicPr>
          <p:nvPr>
            <p:custDataLst>
              <p:tags r:id="rId6"/>
            </p:custDataLst>
          </p:nvPr>
        </p:nvPicPr>
        <p:blipFill>
          <a:blip r:embed="rId11" cstate="print"/>
          <a:srcRect/>
          <a:stretch>
            <a:fillRect/>
          </a:stretch>
        </p:blipFill>
        <p:spPr bwMode="auto">
          <a:xfrm>
            <a:off x="0" y="2514600"/>
            <a:ext cx="3636386" cy="2819400"/>
          </a:xfrm>
          <a:prstGeom prst="rect">
            <a:avLst/>
          </a:prstGeom>
          <a:noFill/>
          <a:ln w="9525">
            <a:solidFill>
              <a:schemeClr val="tx1">
                <a:lumMod val="65000"/>
                <a:lumOff val="35000"/>
              </a:schemeClr>
            </a:solidFill>
            <a:miter lim="800000"/>
            <a:headEnd/>
            <a:tailEnd/>
          </a:ln>
          <a:effectLst>
            <a:innerShdw blurRad="63500" dist="50800" dir="2700000">
              <a:prstClr val="black">
                <a:alpha val="50000"/>
              </a:prstClr>
            </a:innerShdw>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304800" y="228600"/>
            <a:ext cx="8458200" cy="1143000"/>
          </a:xfrm>
        </p:spPr>
        <p:txBody>
          <a:bodyPr>
            <a:normAutofit fontScale="90000"/>
          </a:bodyPr>
          <a:lstStyle/>
          <a:p>
            <a:r>
              <a:rPr lang="fr-CA" dirty="0" smtClean="0"/>
              <a:t>Qu’arrive-t-il dans une classe inclusive?</a:t>
            </a:r>
            <a:endParaRPr lang="en-US" dirty="0"/>
          </a:p>
        </p:txBody>
      </p:sp>
      <p:sp>
        <p:nvSpPr>
          <p:cNvPr id="3" name="Content Placeholder 2"/>
          <p:cNvSpPr>
            <a:spLocks noGrp="1"/>
          </p:cNvSpPr>
          <p:nvPr>
            <p:ph idx="1"/>
            <p:custDataLst>
              <p:tags r:id="rId2"/>
            </p:custDataLst>
          </p:nvPr>
        </p:nvSpPr>
        <p:spPr>
          <a:xfrm>
            <a:off x="457200" y="1524000"/>
            <a:ext cx="8229600" cy="1676400"/>
          </a:xfrm>
          <a:solidFill>
            <a:srgbClr val="A0D7E4"/>
          </a:solidFill>
        </p:spPr>
        <p:style>
          <a:lnRef idx="1">
            <a:schemeClr val="accent3"/>
          </a:lnRef>
          <a:fillRef idx="2">
            <a:schemeClr val="accent3"/>
          </a:fillRef>
          <a:effectRef idx="1">
            <a:schemeClr val="accent3"/>
          </a:effectRef>
          <a:fontRef idx="minor">
            <a:schemeClr val="dk1"/>
          </a:fontRef>
        </p:style>
        <p:txBody>
          <a:bodyPr>
            <a:normAutofit fontScale="85000" lnSpcReduction="20000"/>
          </a:bodyPr>
          <a:lstStyle/>
          <a:p>
            <a:pPr algn="ctr">
              <a:buNone/>
            </a:pPr>
            <a:r>
              <a:rPr lang="fr-CA" dirty="0" smtClean="0"/>
              <a:t>Un même élève aura besoin de différents </a:t>
            </a:r>
          </a:p>
          <a:p>
            <a:pPr algn="ctr">
              <a:buNone/>
            </a:pPr>
            <a:r>
              <a:rPr lang="fr-CA" sz="4200" dirty="0" smtClean="0">
                <a:solidFill>
                  <a:srgbClr val="027FBE"/>
                </a:solidFill>
              </a:rPr>
              <a:t>niveaux d’appui</a:t>
            </a:r>
            <a:r>
              <a:rPr lang="fr-CA" dirty="0" smtClean="0"/>
              <a:t>, à différents </a:t>
            </a:r>
            <a:r>
              <a:rPr lang="fr-CA" sz="4400" dirty="0" smtClean="0">
                <a:solidFill>
                  <a:srgbClr val="027FBE"/>
                </a:solidFill>
              </a:rPr>
              <a:t>moments</a:t>
            </a:r>
            <a:r>
              <a:rPr lang="fr-CA" dirty="0" smtClean="0"/>
              <a:t>, </a:t>
            </a:r>
          </a:p>
          <a:p>
            <a:pPr algn="ctr">
              <a:buNone/>
            </a:pPr>
            <a:r>
              <a:rPr lang="fr-CA" dirty="0" smtClean="0"/>
              <a:t>et pour différentes </a:t>
            </a:r>
            <a:r>
              <a:rPr lang="fr-CA" sz="4400" dirty="0" smtClean="0">
                <a:solidFill>
                  <a:srgbClr val="027FBE"/>
                </a:solidFill>
              </a:rPr>
              <a:t>activités</a:t>
            </a:r>
            <a:r>
              <a:rPr lang="fr-CA" dirty="0" smtClean="0"/>
              <a:t>. </a:t>
            </a:r>
            <a:endParaRPr lang="en-US" dirty="0"/>
          </a:p>
        </p:txBody>
      </p:sp>
      <p:grpSp>
        <p:nvGrpSpPr>
          <p:cNvPr id="6" name="Group 2"/>
          <p:cNvGrpSpPr>
            <a:grpSpLocks/>
          </p:cNvGrpSpPr>
          <p:nvPr>
            <p:custDataLst>
              <p:tags r:id="rId3"/>
            </p:custDataLst>
          </p:nvPr>
        </p:nvGrpSpPr>
        <p:grpSpPr bwMode="auto">
          <a:xfrm>
            <a:off x="2286000" y="3657600"/>
            <a:ext cx="4114800" cy="2895600"/>
            <a:chOff x="4965" y="7080"/>
            <a:chExt cx="4197" cy="3720"/>
          </a:xfrm>
        </p:grpSpPr>
        <p:sp>
          <p:nvSpPr>
            <p:cNvPr id="7" name="AutoShape 3"/>
            <p:cNvSpPr>
              <a:spLocks noChangeArrowheads="1"/>
            </p:cNvSpPr>
            <p:nvPr/>
          </p:nvSpPr>
          <p:spPr bwMode="auto">
            <a:xfrm>
              <a:off x="4965" y="7080"/>
              <a:ext cx="4197" cy="3720"/>
            </a:xfrm>
            <a:prstGeom prst="triangle">
              <a:avLst>
                <a:gd name="adj" fmla="val 50000"/>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cxnSp>
          <p:nvCxnSpPr>
            <p:cNvPr id="8" name="AutoShape 4"/>
            <p:cNvCxnSpPr>
              <a:cxnSpLocks noChangeShapeType="1"/>
            </p:cNvCxnSpPr>
            <p:nvPr/>
          </p:nvCxnSpPr>
          <p:spPr bwMode="auto">
            <a:xfrm>
              <a:off x="6465" y="8182"/>
              <a:ext cx="1239" cy="0"/>
            </a:xfrm>
            <a:prstGeom prst="straightConnector1">
              <a:avLst/>
            </a:prstGeom>
            <a:noFill/>
            <a:ln w="12700">
              <a:solidFill>
                <a:srgbClr val="000000"/>
              </a:solidFill>
              <a:prstDash val="sysDash"/>
              <a:round/>
              <a:headEnd/>
              <a:tailEnd type="none" w="med" len="med"/>
            </a:ln>
          </p:spPr>
        </p:cxnSp>
        <p:cxnSp>
          <p:nvCxnSpPr>
            <p:cNvPr id="9" name="AutoShape 5"/>
            <p:cNvCxnSpPr>
              <a:cxnSpLocks noChangeShapeType="1"/>
            </p:cNvCxnSpPr>
            <p:nvPr/>
          </p:nvCxnSpPr>
          <p:spPr bwMode="auto">
            <a:xfrm>
              <a:off x="5775" y="9374"/>
              <a:ext cx="2554" cy="0"/>
            </a:xfrm>
            <a:prstGeom prst="straightConnector1">
              <a:avLst/>
            </a:prstGeom>
            <a:noFill/>
            <a:ln w="12700">
              <a:solidFill>
                <a:srgbClr val="000000"/>
              </a:solidFill>
              <a:prstDash val="sysDash"/>
              <a:round/>
              <a:headEnd/>
              <a:tailEnd type="none" w="med" len="med"/>
            </a:ln>
          </p:spPr>
        </p:cxnSp>
        <p:sp>
          <p:nvSpPr>
            <p:cNvPr id="10" name="Text Box 6"/>
            <p:cNvSpPr txBox="1">
              <a:spLocks noChangeArrowheads="1"/>
            </p:cNvSpPr>
            <p:nvPr/>
          </p:nvSpPr>
          <p:spPr bwMode="auto">
            <a:xfrm>
              <a:off x="6675" y="7863"/>
              <a:ext cx="1089" cy="2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fr-CA" sz="1100" b="1" i="0" u="none" strike="noStrike" cap="none" normalizeH="0" baseline="0" dirty="0" smtClean="0">
                  <a:ln>
                    <a:noFill/>
                  </a:ln>
                  <a:solidFill>
                    <a:srgbClr val="027FBE"/>
                  </a:solidFill>
                  <a:effectLst/>
                  <a:latin typeface="Calibri" pitchFamily="34" charset="0"/>
                  <a:cs typeface="Arial" pitchFamily="34" charset="0"/>
                </a:rPr>
                <a:t>spécialisé</a:t>
              </a:r>
              <a:endParaRPr kumimoji="0" lang="en-US" sz="1100" b="0" i="0" u="none" strike="noStrike" cap="none" normalizeH="0" baseline="0" dirty="0" smtClean="0">
                <a:ln>
                  <a:noFill/>
                </a:ln>
                <a:solidFill>
                  <a:srgbClr val="027FBE"/>
                </a:solidFill>
                <a:effectLst/>
                <a:latin typeface="Arial" pitchFamily="34" charset="0"/>
                <a:cs typeface="Arial" pitchFamily="34" charset="0"/>
              </a:endParaRPr>
            </a:p>
          </p:txBody>
        </p:sp>
        <p:sp>
          <p:nvSpPr>
            <p:cNvPr id="11" name="Text Box 7"/>
            <p:cNvSpPr txBox="1">
              <a:spLocks noChangeArrowheads="1"/>
            </p:cNvSpPr>
            <p:nvPr/>
          </p:nvSpPr>
          <p:spPr bwMode="auto">
            <a:xfrm>
              <a:off x="6082" y="8722"/>
              <a:ext cx="1995" cy="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 name="Text Box 8"/>
            <p:cNvSpPr txBox="1">
              <a:spLocks noChangeArrowheads="1"/>
            </p:cNvSpPr>
            <p:nvPr/>
          </p:nvSpPr>
          <p:spPr bwMode="auto">
            <a:xfrm>
              <a:off x="5955" y="8910"/>
              <a:ext cx="2280" cy="5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lang="fr-CA" sz="2000" b="1" dirty="0" smtClean="0">
                  <a:solidFill>
                    <a:srgbClr val="027FBE"/>
                  </a:solidFill>
                  <a:latin typeface="Calibri" pitchFamily="34" charset="0"/>
                  <a:cs typeface="Arial" pitchFamily="34" charset="0"/>
                </a:rPr>
                <a:t>v</a:t>
              </a:r>
              <a:r>
                <a:rPr kumimoji="0" lang="fr-CA" sz="2000" b="1" i="0" u="none" strike="noStrike" cap="none" normalizeH="0" baseline="0" dirty="0" smtClean="0">
                  <a:ln>
                    <a:noFill/>
                  </a:ln>
                  <a:solidFill>
                    <a:srgbClr val="027FBE"/>
                  </a:solidFill>
                  <a:effectLst/>
                  <a:latin typeface="Calibri" pitchFamily="34" charset="0"/>
                  <a:cs typeface="Arial" pitchFamily="34" charset="0"/>
                </a:rPr>
                <a:t>isé</a:t>
              </a:r>
              <a:endParaRPr kumimoji="0" lang="en-US" sz="1800" b="0" i="0" u="none" strike="noStrike" cap="none" normalizeH="0" baseline="0" dirty="0" smtClean="0">
                <a:ln>
                  <a:noFill/>
                </a:ln>
                <a:solidFill>
                  <a:srgbClr val="027FBE"/>
                </a:solidFill>
                <a:effectLst/>
                <a:latin typeface="Arial" pitchFamily="34" charset="0"/>
                <a:cs typeface="Arial" pitchFamily="34" charset="0"/>
              </a:endParaRPr>
            </a:p>
          </p:txBody>
        </p:sp>
        <p:sp>
          <p:nvSpPr>
            <p:cNvPr id="13" name="Text Box 9"/>
            <p:cNvSpPr txBox="1">
              <a:spLocks noChangeArrowheads="1"/>
            </p:cNvSpPr>
            <p:nvPr/>
          </p:nvSpPr>
          <p:spPr bwMode="auto">
            <a:xfrm>
              <a:off x="5512" y="9817"/>
              <a:ext cx="3105" cy="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 name="Text Box 10"/>
            <p:cNvSpPr txBox="1">
              <a:spLocks noChangeArrowheads="1"/>
            </p:cNvSpPr>
            <p:nvPr/>
          </p:nvSpPr>
          <p:spPr bwMode="auto">
            <a:xfrm>
              <a:off x="5265" y="9960"/>
              <a:ext cx="3540" cy="5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fr-CA" sz="3200" b="1" i="0" u="none" strike="noStrike" cap="none" normalizeH="0" baseline="0" dirty="0" smtClean="0">
                  <a:ln>
                    <a:noFill/>
                  </a:ln>
                  <a:solidFill>
                    <a:srgbClr val="027FBE"/>
                  </a:solidFill>
                  <a:effectLst/>
                  <a:latin typeface="Calibri" pitchFamily="34" charset="0"/>
                  <a:cs typeface="Arial" pitchFamily="34" charset="0"/>
                </a:rPr>
                <a:t>universel</a:t>
              </a:r>
              <a:endParaRPr kumimoji="0" lang="en-US" sz="3200" b="0" i="0" u="none" strike="noStrike" cap="none" normalizeH="0" baseline="0" dirty="0" smtClean="0">
                <a:ln>
                  <a:noFill/>
                </a:ln>
                <a:solidFill>
                  <a:srgbClr val="027FBE"/>
                </a:solidFill>
                <a:effectLst/>
                <a:latin typeface="Arial" pitchFamily="34" charset="0"/>
                <a:cs typeface="Arial" pitchFamily="34" charset="0"/>
              </a:endParaRPr>
            </a:p>
          </p:txBody>
        </p:sp>
      </p:grpSp>
      <p:pic>
        <p:nvPicPr>
          <p:cNvPr id="15" name="Picture 4" descr="http://engage/insite/toolkit/Templates/Alberta%20Signature/JPG%20Format/Blue/AB_Signature_blue_RGB.jpg"/>
          <p:cNvPicPr>
            <a:picLocks noChangeAspect="1" noChangeArrowheads="1"/>
          </p:cNvPicPr>
          <p:nvPr>
            <p:custDataLst>
              <p:tags r:id="rId4"/>
            </p:custDataLst>
          </p:nvPr>
        </p:nvPicPr>
        <p:blipFill>
          <a:blip r:embed="rId6" cstate="print"/>
          <a:srcRect/>
          <a:stretch>
            <a:fillRect/>
          </a:stretch>
        </p:blipFill>
        <p:spPr bwMode="auto">
          <a:xfrm>
            <a:off x="7390236" y="6248400"/>
            <a:ext cx="1753763" cy="609600"/>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sosceles Triangle 3"/>
          <p:cNvSpPr/>
          <p:nvPr>
            <p:custDataLst>
              <p:tags r:id="rId1"/>
            </p:custDataLst>
          </p:nvPr>
        </p:nvSpPr>
        <p:spPr>
          <a:xfrm>
            <a:off x="2133600" y="1066800"/>
            <a:ext cx="5029200" cy="4724400"/>
          </a:xfrm>
          <a:prstGeom prst="triangle">
            <a:avLst>
              <a:gd name="adj" fmla="val 48894"/>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custDataLst>
              <p:tags r:id="rId2"/>
            </p:custDataLst>
          </p:nvPr>
        </p:nvCxnSpPr>
        <p:spPr>
          <a:xfrm>
            <a:off x="3124200" y="3962400"/>
            <a:ext cx="3048000" cy="0"/>
          </a:xfrm>
          <a:prstGeom prst="line">
            <a:avLst/>
          </a:prstGeom>
          <a:ln w="15875" cmpd="sng">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custDataLst>
              <p:tags r:id="rId3"/>
            </p:custDataLst>
          </p:nvPr>
        </p:nvCxnSpPr>
        <p:spPr>
          <a:xfrm>
            <a:off x="3962400" y="2362200"/>
            <a:ext cx="1295400" cy="0"/>
          </a:xfrm>
          <a:prstGeom prst="line">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9" name="TextBox 8"/>
          <p:cNvSpPr txBox="1"/>
          <p:nvPr>
            <p:custDataLst>
              <p:tags r:id="rId4"/>
            </p:custDataLst>
          </p:nvPr>
        </p:nvSpPr>
        <p:spPr>
          <a:xfrm>
            <a:off x="3276600" y="4495800"/>
            <a:ext cx="2971800" cy="769441"/>
          </a:xfrm>
          <a:prstGeom prst="rect">
            <a:avLst/>
          </a:prstGeom>
          <a:noFill/>
        </p:spPr>
        <p:txBody>
          <a:bodyPr wrap="square" rtlCol="0">
            <a:spAutoFit/>
          </a:bodyPr>
          <a:lstStyle/>
          <a:p>
            <a:pPr algn="ctr"/>
            <a:r>
              <a:rPr lang="fr-CA" sz="4400" dirty="0" smtClean="0"/>
              <a:t>universel</a:t>
            </a:r>
            <a:endParaRPr lang="en-US" sz="4400" dirty="0"/>
          </a:p>
        </p:txBody>
      </p:sp>
      <p:sp>
        <p:nvSpPr>
          <p:cNvPr id="10" name="TextBox 9"/>
          <p:cNvSpPr txBox="1"/>
          <p:nvPr>
            <p:custDataLst>
              <p:tags r:id="rId5"/>
            </p:custDataLst>
          </p:nvPr>
        </p:nvSpPr>
        <p:spPr>
          <a:xfrm>
            <a:off x="4191000" y="2971800"/>
            <a:ext cx="829073" cy="584775"/>
          </a:xfrm>
          <a:prstGeom prst="rect">
            <a:avLst/>
          </a:prstGeom>
          <a:noFill/>
        </p:spPr>
        <p:txBody>
          <a:bodyPr wrap="none" rtlCol="0">
            <a:spAutoFit/>
          </a:bodyPr>
          <a:lstStyle/>
          <a:p>
            <a:r>
              <a:rPr lang="fr-CA" sz="3200" dirty="0" smtClean="0"/>
              <a:t>visé</a:t>
            </a:r>
            <a:endParaRPr lang="en-US" sz="3200" dirty="0"/>
          </a:p>
        </p:txBody>
      </p:sp>
      <p:sp>
        <p:nvSpPr>
          <p:cNvPr id="11" name="TextBox 10"/>
          <p:cNvSpPr txBox="1"/>
          <p:nvPr>
            <p:custDataLst>
              <p:tags r:id="rId6"/>
            </p:custDataLst>
          </p:nvPr>
        </p:nvSpPr>
        <p:spPr>
          <a:xfrm>
            <a:off x="4038600" y="1905000"/>
            <a:ext cx="1083951" cy="369332"/>
          </a:xfrm>
          <a:prstGeom prst="rect">
            <a:avLst/>
          </a:prstGeom>
          <a:noFill/>
        </p:spPr>
        <p:txBody>
          <a:bodyPr wrap="none" rtlCol="0">
            <a:spAutoFit/>
          </a:bodyPr>
          <a:lstStyle/>
          <a:p>
            <a:r>
              <a:rPr lang="fr-CA" dirty="0"/>
              <a:t>s</a:t>
            </a:r>
            <a:r>
              <a:rPr lang="fr-CA" dirty="0" smtClean="0"/>
              <a:t>pécialisé</a:t>
            </a:r>
            <a:endParaRPr lang="en-US" dirty="0"/>
          </a:p>
        </p:txBody>
      </p:sp>
      <p:sp>
        <p:nvSpPr>
          <p:cNvPr id="13" name="Rectangle 12"/>
          <p:cNvSpPr/>
          <p:nvPr>
            <p:custDataLst>
              <p:tags r:id="rId7"/>
            </p:custDataLst>
          </p:nvPr>
        </p:nvSpPr>
        <p:spPr>
          <a:xfrm>
            <a:off x="5334000" y="1371600"/>
            <a:ext cx="2362200" cy="6096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smtClean="0">
                <a:solidFill>
                  <a:schemeClr val="tx1"/>
                </a:solidFill>
              </a:rPr>
              <a:t>1 à 5 % des élèves</a:t>
            </a:r>
            <a:endParaRPr lang="en-US" dirty="0">
              <a:solidFill>
                <a:schemeClr val="tx1"/>
              </a:solidFill>
            </a:endParaRPr>
          </a:p>
        </p:txBody>
      </p:sp>
      <p:sp>
        <p:nvSpPr>
          <p:cNvPr id="14" name="Rectangle 13"/>
          <p:cNvSpPr/>
          <p:nvPr>
            <p:custDataLst>
              <p:tags r:id="rId8"/>
            </p:custDataLst>
          </p:nvPr>
        </p:nvSpPr>
        <p:spPr>
          <a:xfrm>
            <a:off x="6096000" y="2819400"/>
            <a:ext cx="2362200" cy="609600"/>
          </a:xfrm>
          <a:prstGeom prst="rect">
            <a:avLst/>
          </a:prstGeom>
          <a:noFill/>
          <a:ln>
            <a:solidFill>
              <a:srgbClr val="027F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smtClean="0">
                <a:solidFill>
                  <a:schemeClr val="tx1"/>
                </a:solidFill>
              </a:rPr>
              <a:t>5 à 15 % des élèves</a:t>
            </a:r>
            <a:endParaRPr lang="en-US" dirty="0">
              <a:solidFill>
                <a:schemeClr val="tx1"/>
              </a:solidFill>
            </a:endParaRPr>
          </a:p>
        </p:txBody>
      </p:sp>
      <p:sp>
        <p:nvSpPr>
          <p:cNvPr id="15" name="Rectangle 14"/>
          <p:cNvSpPr/>
          <p:nvPr>
            <p:custDataLst>
              <p:tags r:id="rId9"/>
            </p:custDataLst>
          </p:nvPr>
        </p:nvSpPr>
        <p:spPr>
          <a:xfrm>
            <a:off x="6705600" y="4191000"/>
            <a:ext cx="2286000" cy="609600"/>
          </a:xfrm>
          <a:prstGeom prst="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smtClean="0">
                <a:solidFill>
                  <a:schemeClr val="tx1"/>
                </a:solidFill>
              </a:rPr>
              <a:t>80 à 85 % des élèves</a:t>
            </a:r>
            <a:endParaRPr lang="en-US" dirty="0">
              <a:solidFill>
                <a:schemeClr val="tx1"/>
              </a:solidFill>
            </a:endParaRPr>
          </a:p>
        </p:txBody>
      </p:sp>
      <p:sp>
        <p:nvSpPr>
          <p:cNvPr id="18" name="Rectangle 17"/>
          <p:cNvSpPr/>
          <p:nvPr>
            <p:custDataLst>
              <p:tags r:id="rId10"/>
            </p:custDataLst>
          </p:nvPr>
        </p:nvSpPr>
        <p:spPr>
          <a:xfrm>
            <a:off x="152400" y="4114800"/>
            <a:ext cx="1905000" cy="2438400"/>
          </a:xfrm>
          <a:prstGeom prst="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smtClean="0">
                <a:solidFill>
                  <a:schemeClr val="tx1"/>
                </a:solidFill>
              </a:rPr>
              <a:t>Appuis universels offerts à tous les élèves de la classe ou de l’école, p.ex., afficher règles de la classe; horaire de la journée; mur de mots. </a:t>
            </a:r>
            <a:endParaRPr lang="en-US" dirty="0"/>
          </a:p>
        </p:txBody>
      </p:sp>
      <p:sp>
        <p:nvSpPr>
          <p:cNvPr id="19" name="Rectangle 18"/>
          <p:cNvSpPr/>
          <p:nvPr>
            <p:custDataLst>
              <p:tags r:id="rId11"/>
            </p:custDataLst>
          </p:nvPr>
        </p:nvSpPr>
        <p:spPr>
          <a:xfrm>
            <a:off x="457200" y="2133600"/>
            <a:ext cx="2667000" cy="1600200"/>
          </a:xfrm>
          <a:prstGeom prst="rect">
            <a:avLst/>
          </a:prstGeom>
          <a:noFill/>
          <a:ln>
            <a:solidFill>
              <a:srgbClr val="027F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smtClean="0">
                <a:solidFill>
                  <a:schemeClr val="tx1"/>
                </a:solidFill>
              </a:rPr>
              <a:t>Appuis spécifiques aux besoins de certains élèves, p.ex., l’enseignement par l’entremise de petits groupes</a:t>
            </a:r>
            <a:endParaRPr lang="en-US" dirty="0">
              <a:solidFill>
                <a:schemeClr val="tx1"/>
              </a:solidFill>
            </a:endParaRPr>
          </a:p>
        </p:txBody>
      </p:sp>
      <p:sp>
        <p:nvSpPr>
          <p:cNvPr id="20" name="Rectangle 19"/>
          <p:cNvSpPr/>
          <p:nvPr>
            <p:custDataLst>
              <p:tags r:id="rId12"/>
            </p:custDataLst>
          </p:nvPr>
        </p:nvSpPr>
        <p:spPr>
          <a:xfrm>
            <a:off x="685800" y="533400"/>
            <a:ext cx="3048000" cy="1143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smtClean="0">
                <a:solidFill>
                  <a:schemeClr val="tx1"/>
                </a:solidFill>
              </a:rPr>
              <a:t>Appuis spécialisés et intensifs pour élèves ayant des besoins très spécifiques </a:t>
            </a:r>
            <a:endParaRPr lang="en-US" dirty="0">
              <a:solidFill>
                <a:schemeClr val="tx1"/>
              </a:solidFill>
            </a:endParaRPr>
          </a:p>
        </p:txBody>
      </p:sp>
      <p:pic>
        <p:nvPicPr>
          <p:cNvPr id="17" name="Picture 4" descr="http://engage/insite/toolkit/Templates/Alberta%20Signature/JPG%20Format/Blue/AB_Signature_blue_RGB.jpg"/>
          <p:cNvPicPr>
            <a:picLocks noChangeAspect="1" noChangeArrowheads="1"/>
          </p:cNvPicPr>
          <p:nvPr>
            <p:custDataLst>
              <p:tags r:id="rId13"/>
            </p:custDataLst>
          </p:nvPr>
        </p:nvPicPr>
        <p:blipFill>
          <a:blip r:embed="rId16" cstate="print"/>
          <a:srcRect/>
          <a:stretch>
            <a:fillRect/>
          </a:stretch>
        </p:blipFill>
        <p:spPr bwMode="auto">
          <a:xfrm>
            <a:off x="7390236" y="6248400"/>
            <a:ext cx="1753763" cy="609600"/>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engage/insite/toolkit/Templates/Alberta%20Signature/JPG%20Format/Blue/AB_Signature_blue_RGB.jpg"/>
          <p:cNvPicPr>
            <a:picLocks noChangeAspect="1" noChangeArrowheads="1"/>
          </p:cNvPicPr>
          <p:nvPr>
            <p:custDataLst>
              <p:tags r:id="rId1"/>
            </p:custDataLst>
          </p:nvPr>
        </p:nvPicPr>
        <p:blipFill>
          <a:blip r:embed="rId5" cstate="print"/>
          <a:srcRect/>
          <a:stretch>
            <a:fillRect/>
          </a:stretch>
        </p:blipFill>
        <p:spPr bwMode="auto">
          <a:xfrm>
            <a:off x="7390236" y="6248400"/>
            <a:ext cx="1753763" cy="609600"/>
          </a:xfrm>
          <a:prstGeom prst="rect">
            <a:avLst/>
          </a:prstGeom>
          <a:noFill/>
        </p:spPr>
      </p:pic>
      <p:pic>
        <p:nvPicPr>
          <p:cNvPr id="5" name="Picture 4" descr="MCj02957330000[1]"/>
          <p:cNvPicPr>
            <a:picLocks noChangeAspect="1" noChangeArrowheads="1"/>
          </p:cNvPicPr>
          <p:nvPr>
            <p:custDataLst>
              <p:tags r:id="rId2"/>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2514600" y="585264"/>
            <a:ext cx="3876675" cy="5358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28691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3050"/>
            <a:ext cx="8458200" cy="717550"/>
          </a:xfrm>
        </p:spPr>
        <p:txBody>
          <a:bodyPr>
            <a:normAutofit/>
          </a:bodyPr>
          <a:lstStyle/>
          <a:p>
            <a:pPr algn="ctr"/>
            <a:r>
              <a:rPr lang="fr-CA" sz="4000" dirty="0" smtClean="0"/>
              <a:t>Réflexion et discussion</a:t>
            </a:r>
            <a:endParaRPr lang="en-US" sz="4000" dirty="0"/>
          </a:p>
        </p:txBody>
      </p:sp>
      <p:pic>
        <p:nvPicPr>
          <p:cNvPr id="5" name="Content Placeholder 4" descr="MCj02957330000[1]"/>
          <p:cNvPicPr>
            <a:picLocks noGrp="1" noChangeAspect="1" noChangeArrowheads="1"/>
          </p:cNvPicPr>
          <p:nvPr>
            <p:ph idx="1"/>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6096000" y="1905000"/>
            <a:ext cx="2438400" cy="2743200"/>
          </a:xfrm>
        </p:spPr>
      </p:pic>
      <p:sp>
        <p:nvSpPr>
          <p:cNvPr id="6" name="Text Placeholder 5"/>
          <p:cNvSpPr>
            <a:spLocks noGrp="1"/>
          </p:cNvSpPr>
          <p:nvPr>
            <p:ph type="body" sz="half" idx="2"/>
            <p:custDataLst>
              <p:tags r:id="rId3"/>
            </p:custDataLst>
          </p:nvPr>
        </p:nvSpPr>
        <p:spPr>
          <a:xfrm>
            <a:off x="457200" y="1295400"/>
            <a:ext cx="4724400" cy="5029200"/>
          </a:xfrm>
        </p:spPr>
        <p:txBody>
          <a:bodyPr>
            <a:normAutofit/>
          </a:bodyPr>
          <a:lstStyle/>
          <a:p>
            <a:pPr marL="457200" indent="-457200">
              <a:buAutoNum type="arabicParenR"/>
            </a:pPr>
            <a:r>
              <a:rPr lang="fr-CA" sz="2000" dirty="0" smtClean="0"/>
              <a:t>Pensez à une habileté à laquelle vous réussissez très bien. Rappelez-vous le temps que vous l’avez appris. Étiez-vous autonome dès le départ? Comment avez-vous appris cette activité? Quelles étaient les étapes de votre apprentissage?  </a:t>
            </a:r>
          </a:p>
          <a:p>
            <a:pPr marL="457200" indent="-457200">
              <a:buAutoNum type="arabicParenR"/>
            </a:pPr>
            <a:r>
              <a:rPr lang="fr-CA" sz="2000" dirty="0" smtClean="0"/>
              <a:t>Pensez à une activité à laquelle vous ne réussissez pas. Quelque chose dont vous ne faites pas, mais vous avez essayé dans le passé. Pouvez-vous penser aux raisons pour lesquelles vous n’avez pas appris à faire cette activité?</a:t>
            </a:r>
            <a:endParaRPr lang="en-US" sz="2000" dirty="0"/>
          </a:p>
        </p:txBody>
      </p:sp>
      <p:pic>
        <p:nvPicPr>
          <p:cNvPr id="4" name="Picture 4" descr="http://engage/insite/toolkit/Templates/Alberta%20Signature/JPG%20Format/Blue/AB_Signature_blue_RGB.jpg"/>
          <p:cNvPicPr>
            <a:picLocks noChangeAspect="1" noChangeArrowheads="1"/>
          </p:cNvPicPr>
          <p:nvPr>
            <p:custDataLst>
              <p:tags r:id="rId4"/>
            </p:custDataLst>
          </p:nvPr>
        </p:nvPicPr>
        <p:blipFill>
          <a:blip r:embed="rId7" cstate="print"/>
          <a:srcRect/>
          <a:stretch>
            <a:fillRect/>
          </a:stretch>
        </p:blipFill>
        <p:spPr bwMode="auto">
          <a:xfrm>
            <a:off x="7390236" y="6248400"/>
            <a:ext cx="1753763" cy="609600"/>
          </a:xfrm>
          <a:prstGeom prst="rect">
            <a:avLst/>
          </a:prstGeom>
          <a:noFill/>
        </p:spPr>
      </p:pic>
    </p:spTree>
    <p:extLst>
      <p:ext uri="{BB962C8B-B14F-4D97-AF65-F5344CB8AC3E}">
        <p14:creationId xmlns:p14="http://schemas.microsoft.com/office/powerpoint/2010/main" val="9227035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4" descr="http://engage/insite/toolkit/Templates/Alberta%20Signature/JPG%20Format/Blue/AB_Signature_blue_RGB.jpg"/>
          <p:cNvPicPr>
            <a:picLocks noChangeAspect="1" noChangeArrowheads="1"/>
          </p:cNvPicPr>
          <p:nvPr>
            <p:custDataLst>
              <p:tags r:id="rId1"/>
            </p:custDataLst>
          </p:nvPr>
        </p:nvPicPr>
        <p:blipFill>
          <a:blip r:embed="rId7" cstate="print"/>
          <a:srcRect/>
          <a:stretch>
            <a:fillRect/>
          </a:stretch>
        </p:blipFill>
        <p:spPr bwMode="auto">
          <a:xfrm>
            <a:off x="7390236" y="6248400"/>
            <a:ext cx="1753763" cy="609600"/>
          </a:xfrm>
          <a:prstGeom prst="rect">
            <a:avLst/>
          </a:prstGeom>
          <a:noFill/>
        </p:spPr>
      </p:pic>
      <p:grpSp>
        <p:nvGrpSpPr>
          <p:cNvPr id="13314" name="Group 16"/>
          <p:cNvGrpSpPr>
            <a:grpSpLocks/>
          </p:cNvGrpSpPr>
          <p:nvPr>
            <p:custDataLst>
              <p:tags r:id="rId2"/>
            </p:custDataLst>
          </p:nvPr>
        </p:nvGrpSpPr>
        <p:grpSpPr bwMode="auto">
          <a:xfrm>
            <a:off x="380999" y="702213"/>
            <a:ext cx="8196016" cy="4606119"/>
            <a:chOff x="361160" y="750139"/>
            <a:chExt cx="8196181" cy="4605625"/>
          </a:xfrm>
        </p:grpSpPr>
        <p:sp>
          <p:nvSpPr>
            <p:cNvPr id="7" name="TextBox 6"/>
            <p:cNvSpPr txBox="1"/>
            <p:nvPr/>
          </p:nvSpPr>
          <p:spPr>
            <a:xfrm>
              <a:off x="3692628" y="1888790"/>
              <a:ext cx="3998992" cy="892456"/>
            </a:xfrm>
            <a:prstGeom prst="rect">
              <a:avLst/>
            </a:prstGeom>
            <a:ln>
              <a:solidFill>
                <a:srgbClr val="204D84"/>
              </a:solidFill>
            </a:ln>
          </p:spPr>
          <p:style>
            <a:lnRef idx="2">
              <a:schemeClr val="dk1"/>
            </a:lnRef>
            <a:fillRef idx="1">
              <a:schemeClr val="lt1"/>
            </a:fillRef>
            <a:effectRef idx="0">
              <a:schemeClr val="dk1"/>
            </a:effectRef>
            <a:fontRef idx="minor">
              <a:schemeClr val="dk1"/>
            </a:fontRef>
          </p:style>
          <p:txBody>
            <a:bodyPr>
              <a:spAutoFit/>
            </a:bodyPr>
            <a:lstStyle/>
            <a:p>
              <a:pPr fontAlgn="base">
                <a:spcBef>
                  <a:spcPct val="0"/>
                </a:spcBef>
                <a:spcAft>
                  <a:spcPct val="0"/>
                </a:spcAft>
                <a:defRPr/>
              </a:pPr>
              <a:r>
                <a:rPr lang="en-US" sz="2000" dirty="0" smtClean="0">
                  <a:solidFill>
                    <a:srgbClr val="204D84"/>
                  </a:solidFill>
                </a:rPr>
                <a:t>Le </a:t>
              </a:r>
              <a:r>
                <a:rPr lang="en-US" sz="2000" dirty="0" err="1" smtClean="0">
                  <a:solidFill>
                    <a:srgbClr val="204D84"/>
                  </a:solidFill>
                </a:rPr>
                <a:t>transfert</a:t>
              </a:r>
              <a:endParaRPr lang="en-US" sz="2000" dirty="0">
                <a:solidFill>
                  <a:srgbClr val="204D84"/>
                </a:solidFill>
              </a:endParaRPr>
            </a:p>
            <a:p>
              <a:pPr fontAlgn="base">
                <a:spcBef>
                  <a:spcPct val="0"/>
                </a:spcBef>
                <a:spcAft>
                  <a:spcPct val="0"/>
                </a:spcAft>
                <a:defRPr/>
              </a:pPr>
              <a:r>
                <a:rPr lang="en-US" sz="1600" dirty="0" err="1" smtClean="0">
                  <a:solidFill>
                    <a:srgbClr val="204D84"/>
                  </a:solidFill>
                </a:rPr>
                <a:t>Comportement</a:t>
              </a:r>
              <a:r>
                <a:rPr lang="en-US" sz="1600" dirty="0" smtClean="0">
                  <a:solidFill>
                    <a:srgbClr val="204D84"/>
                  </a:solidFill>
                </a:rPr>
                <a:t>/</a:t>
              </a:r>
              <a:r>
                <a:rPr lang="en-US" sz="1600" dirty="0" err="1" smtClean="0">
                  <a:solidFill>
                    <a:srgbClr val="204D84"/>
                  </a:solidFill>
                </a:rPr>
                <a:t>habileté</a:t>
              </a:r>
              <a:r>
                <a:rPr lang="en-US" sz="1600" dirty="0" smtClean="0">
                  <a:solidFill>
                    <a:srgbClr val="204D84"/>
                  </a:solidFill>
                </a:rPr>
                <a:t> </a:t>
              </a:r>
              <a:r>
                <a:rPr lang="en-US" sz="1600" dirty="0" err="1" smtClean="0">
                  <a:solidFill>
                    <a:srgbClr val="204D84"/>
                  </a:solidFill>
                </a:rPr>
                <a:t>transféré</a:t>
              </a:r>
              <a:r>
                <a:rPr lang="en-US" sz="1600" dirty="0" smtClean="0">
                  <a:solidFill>
                    <a:srgbClr val="204D84"/>
                  </a:solidFill>
                </a:rPr>
                <a:t> à </a:t>
              </a:r>
              <a:r>
                <a:rPr lang="en-US" sz="1600" dirty="0" err="1" smtClean="0">
                  <a:solidFill>
                    <a:srgbClr val="204D84"/>
                  </a:solidFill>
                </a:rPr>
                <a:t>d’autres</a:t>
              </a:r>
              <a:r>
                <a:rPr lang="en-US" sz="1600" dirty="0" smtClean="0">
                  <a:solidFill>
                    <a:srgbClr val="204D84"/>
                  </a:solidFill>
                </a:rPr>
                <a:t> </a:t>
              </a:r>
              <a:r>
                <a:rPr lang="en-US" sz="1600" dirty="0" err="1" smtClean="0">
                  <a:solidFill>
                    <a:srgbClr val="204D84"/>
                  </a:solidFill>
                </a:rPr>
                <a:t>circonstances</a:t>
              </a:r>
              <a:r>
                <a:rPr lang="en-US" sz="1600" dirty="0" smtClean="0">
                  <a:solidFill>
                    <a:srgbClr val="204D84"/>
                  </a:solidFill>
                </a:rPr>
                <a:t>. </a:t>
              </a:r>
              <a:endParaRPr lang="en-US" sz="1600" dirty="0">
                <a:solidFill>
                  <a:srgbClr val="204D84"/>
                </a:solidFill>
              </a:endParaRPr>
            </a:p>
          </p:txBody>
        </p:sp>
        <p:sp>
          <p:nvSpPr>
            <p:cNvPr id="9" name="TextBox 8"/>
            <p:cNvSpPr txBox="1"/>
            <p:nvPr/>
          </p:nvSpPr>
          <p:spPr>
            <a:xfrm>
              <a:off x="361160" y="4709721"/>
              <a:ext cx="3998993" cy="646043"/>
            </a:xfrm>
            <a:prstGeom prst="rect">
              <a:avLst/>
            </a:prstGeom>
            <a:ln>
              <a:solidFill>
                <a:srgbClr val="204D84"/>
              </a:solidFill>
            </a:ln>
          </p:spPr>
          <p:style>
            <a:lnRef idx="2">
              <a:schemeClr val="dk1"/>
            </a:lnRef>
            <a:fillRef idx="1">
              <a:schemeClr val="lt1"/>
            </a:fillRef>
            <a:effectRef idx="0">
              <a:schemeClr val="dk1"/>
            </a:effectRef>
            <a:fontRef idx="minor">
              <a:schemeClr val="dk1"/>
            </a:fontRef>
          </p:style>
          <p:txBody>
            <a:bodyPr>
              <a:spAutoFit/>
            </a:bodyPr>
            <a:lstStyle/>
            <a:p>
              <a:pPr fontAlgn="base">
                <a:spcBef>
                  <a:spcPct val="0"/>
                </a:spcBef>
                <a:spcAft>
                  <a:spcPct val="0"/>
                </a:spcAft>
                <a:defRPr/>
              </a:pPr>
              <a:r>
                <a:rPr lang="en-US" sz="2000" dirty="0" err="1" smtClean="0">
                  <a:solidFill>
                    <a:srgbClr val="204D84"/>
                  </a:solidFill>
                </a:rPr>
                <a:t>L’entrée</a:t>
              </a:r>
              <a:endParaRPr lang="en-US" sz="2000" dirty="0">
                <a:solidFill>
                  <a:srgbClr val="204D84"/>
                </a:solidFill>
              </a:endParaRPr>
            </a:p>
            <a:p>
              <a:pPr fontAlgn="base">
                <a:spcBef>
                  <a:spcPct val="0"/>
                </a:spcBef>
                <a:spcAft>
                  <a:spcPct val="0"/>
                </a:spcAft>
                <a:defRPr/>
              </a:pPr>
              <a:r>
                <a:rPr lang="en-US" sz="1600" dirty="0" err="1" smtClean="0">
                  <a:solidFill>
                    <a:srgbClr val="204D84"/>
                  </a:solidFill>
                </a:rPr>
                <a:t>Habileté</a:t>
              </a:r>
              <a:r>
                <a:rPr lang="en-US" sz="1600" dirty="0" smtClean="0">
                  <a:solidFill>
                    <a:srgbClr val="204D84"/>
                  </a:solidFill>
                </a:rPr>
                <a:t> </a:t>
              </a:r>
              <a:r>
                <a:rPr lang="en-US" sz="1600" dirty="0" err="1" smtClean="0">
                  <a:solidFill>
                    <a:srgbClr val="204D84"/>
                  </a:solidFill>
                </a:rPr>
                <a:t>ou</a:t>
              </a:r>
              <a:r>
                <a:rPr lang="en-US" sz="1600" dirty="0" smtClean="0">
                  <a:solidFill>
                    <a:srgbClr val="204D84"/>
                  </a:solidFill>
                </a:rPr>
                <a:t> </a:t>
              </a:r>
              <a:r>
                <a:rPr lang="en-US" sz="1600" dirty="0" err="1" smtClean="0">
                  <a:solidFill>
                    <a:srgbClr val="204D84"/>
                  </a:solidFill>
                </a:rPr>
                <a:t>comportement</a:t>
              </a:r>
              <a:r>
                <a:rPr lang="en-US" sz="1600" dirty="0" smtClean="0">
                  <a:solidFill>
                    <a:srgbClr val="204D84"/>
                  </a:solidFill>
                </a:rPr>
                <a:t> non </a:t>
              </a:r>
              <a:r>
                <a:rPr lang="en-US" sz="1600" dirty="0" err="1" smtClean="0">
                  <a:solidFill>
                    <a:srgbClr val="204D84"/>
                  </a:solidFill>
                </a:rPr>
                <a:t>existant</a:t>
              </a:r>
              <a:r>
                <a:rPr lang="en-US" sz="1600" dirty="0" smtClean="0">
                  <a:solidFill>
                    <a:srgbClr val="204D84"/>
                  </a:solidFill>
                </a:rPr>
                <a:t>.</a:t>
              </a:r>
              <a:endParaRPr lang="en-US" sz="1600" dirty="0">
                <a:solidFill>
                  <a:srgbClr val="204D84"/>
                </a:solidFill>
              </a:endParaRPr>
            </a:p>
          </p:txBody>
        </p:sp>
        <p:sp>
          <p:nvSpPr>
            <p:cNvPr id="10" name="TextBox 9"/>
            <p:cNvSpPr txBox="1"/>
            <p:nvPr/>
          </p:nvSpPr>
          <p:spPr>
            <a:xfrm>
              <a:off x="1199377" y="4068180"/>
              <a:ext cx="4114884" cy="646262"/>
            </a:xfrm>
            <a:prstGeom prst="rect">
              <a:avLst/>
            </a:prstGeom>
            <a:ln>
              <a:solidFill>
                <a:srgbClr val="204D84"/>
              </a:solidFill>
            </a:ln>
          </p:spPr>
          <p:style>
            <a:lnRef idx="2">
              <a:schemeClr val="dk1"/>
            </a:lnRef>
            <a:fillRef idx="1">
              <a:schemeClr val="lt1"/>
            </a:fillRef>
            <a:effectRef idx="0">
              <a:schemeClr val="dk1"/>
            </a:effectRef>
            <a:fontRef idx="minor">
              <a:schemeClr val="dk1"/>
            </a:fontRef>
          </p:style>
          <p:txBody>
            <a:bodyPr wrap="square">
              <a:spAutoFit/>
            </a:bodyPr>
            <a:lstStyle/>
            <a:p>
              <a:pPr fontAlgn="base">
                <a:spcBef>
                  <a:spcPct val="0"/>
                </a:spcBef>
                <a:spcAft>
                  <a:spcPct val="0"/>
                </a:spcAft>
                <a:defRPr/>
              </a:pPr>
              <a:r>
                <a:rPr lang="en-US" sz="2000" dirty="0" err="1" smtClean="0">
                  <a:solidFill>
                    <a:srgbClr val="204D84"/>
                  </a:solidFill>
                </a:rPr>
                <a:t>L’acquisition</a:t>
              </a:r>
              <a:endParaRPr lang="en-US" sz="2000" dirty="0">
                <a:solidFill>
                  <a:srgbClr val="204D84"/>
                </a:solidFill>
              </a:endParaRPr>
            </a:p>
            <a:p>
              <a:pPr fontAlgn="base">
                <a:spcBef>
                  <a:spcPct val="0"/>
                </a:spcBef>
                <a:spcAft>
                  <a:spcPct val="0"/>
                </a:spcAft>
                <a:defRPr/>
              </a:pPr>
              <a:r>
                <a:rPr lang="en-US" sz="1600" dirty="0" err="1" smtClean="0">
                  <a:solidFill>
                    <a:srgbClr val="204D84"/>
                  </a:solidFill>
                </a:rPr>
                <a:t>Comportement</a:t>
              </a:r>
              <a:r>
                <a:rPr lang="en-US" sz="1600" dirty="0" smtClean="0">
                  <a:solidFill>
                    <a:srgbClr val="204D84"/>
                  </a:solidFill>
                </a:rPr>
                <a:t> </a:t>
              </a:r>
              <a:r>
                <a:rPr lang="en-US" sz="1600" dirty="0" err="1" smtClean="0">
                  <a:solidFill>
                    <a:srgbClr val="204D84"/>
                  </a:solidFill>
                </a:rPr>
                <a:t>est</a:t>
              </a:r>
              <a:r>
                <a:rPr lang="en-US" sz="1600" dirty="0" smtClean="0">
                  <a:solidFill>
                    <a:srgbClr val="204D84"/>
                  </a:solidFill>
                </a:rPr>
                <a:t> nouveau (</a:t>
              </a:r>
              <a:r>
                <a:rPr lang="en-US" sz="1600" dirty="0" err="1" smtClean="0">
                  <a:solidFill>
                    <a:srgbClr val="204D84"/>
                  </a:solidFill>
                </a:rPr>
                <a:t>jusqu’à</a:t>
              </a:r>
              <a:r>
                <a:rPr lang="en-US" sz="1600" dirty="0" smtClean="0">
                  <a:solidFill>
                    <a:srgbClr val="204D84"/>
                  </a:solidFill>
                </a:rPr>
                <a:t> 80 %).</a:t>
              </a:r>
              <a:endParaRPr lang="en-US" sz="1600" dirty="0">
                <a:solidFill>
                  <a:srgbClr val="204D84"/>
                </a:solidFill>
              </a:endParaRPr>
            </a:p>
          </p:txBody>
        </p:sp>
        <p:sp>
          <p:nvSpPr>
            <p:cNvPr id="11" name="TextBox 10"/>
            <p:cNvSpPr txBox="1"/>
            <p:nvPr/>
          </p:nvSpPr>
          <p:spPr>
            <a:xfrm>
              <a:off x="1885193" y="3421918"/>
              <a:ext cx="4343487" cy="646262"/>
            </a:xfrm>
            <a:prstGeom prst="rect">
              <a:avLst/>
            </a:prstGeom>
            <a:ln>
              <a:solidFill>
                <a:srgbClr val="204D84"/>
              </a:solidFill>
            </a:ln>
          </p:spPr>
          <p:style>
            <a:lnRef idx="2">
              <a:schemeClr val="dk1"/>
            </a:lnRef>
            <a:fillRef idx="1">
              <a:schemeClr val="lt1"/>
            </a:fillRef>
            <a:effectRef idx="0">
              <a:schemeClr val="dk1"/>
            </a:effectRef>
            <a:fontRef idx="minor">
              <a:schemeClr val="dk1"/>
            </a:fontRef>
          </p:style>
          <p:txBody>
            <a:bodyPr wrap="square">
              <a:spAutoFit/>
            </a:bodyPr>
            <a:lstStyle/>
            <a:p>
              <a:pPr fontAlgn="base">
                <a:spcBef>
                  <a:spcPct val="0"/>
                </a:spcBef>
                <a:spcAft>
                  <a:spcPct val="0"/>
                </a:spcAft>
                <a:defRPr/>
              </a:pPr>
              <a:r>
                <a:rPr lang="en-US" sz="2000" dirty="0" err="1" smtClean="0">
                  <a:solidFill>
                    <a:srgbClr val="204D84"/>
                  </a:solidFill>
                </a:rPr>
                <a:t>L’aisance</a:t>
              </a:r>
              <a:endParaRPr lang="en-US" sz="2000" dirty="0">
                <a:solidFill>
                  <a:srgbClr val="204D84"/>
                </a:solidFill>
              </a:endParaRPr>
            </a:p>
            <a:p>
              <a:pPr fontAlgn="base">
                <a:spcBef>
                  <a:spcPct val="0"/>
                </a:spcBef>
                <a:spcAft>
                  <a:spcPct val="0"/>
                </a:spcAft>
                <a:defRPr/>
              </a:pPr>
              <a:r>
                <a:rPr lang="en-US" sz="1600" dirty="0" err="1" smtClean="0">
                  <a:solidFill>
                    <a:srgbClr val="204D84"/>
                  </a:solidFill>
                </a:rPr>
                <a:t>Comportement</a:t>
              </a:r>
              <a:r>
                <a:rPr lang="en-US" sz="1600" dirty="0" smtClean="0">
                  <a:solidFill>
                    <a:srgbClr val="204D84"/>
                  </a:solidFill>
                </a:rPr>
                <a:t> </a:t>
              </a:r>
              <a:r>
                <a:rPr lang="en-US" sz="1600" dirty="0" err="1" smtClean="0">
                  <a:solidFill>
                    <a:srgbClr val="204D84"/>
                  </a:solidFill>
                </a:rPr>
                <a:t>acquis</a:t>
              </a:r>
              <a:r>
                <a:rPr lang="en-US" sz="1600" dirty="0" smtClean="0">
                  <a:solidFill>
                    <a:srgbClr val="204D84"/>
                  </a:solidFill>
                </a:rPr>
                <a:t> avec </a:t>
              </a:r>
              <a:r>
                <a:rPr lang="en-US" sz="1600" dirty="0" err="1" smtClean="0">
                  <a:solidFill>
                    <a:srgbClr val="204D84"/>
                  </a:solidFill>
                </a:rPr>
                <a:t>facilité</a:t>
              </a:r>
              <a:r>
                <a:rPr lang="en-US" sz="1600" dirty="0" smtClean="0">
                  <a:solidFill>
                    <a:srgbClr val="204D84"/>
                  </a:solidFill>
                </a:rPr>
                <a:t> et </a:t>
              </a:r>
              <a:r>
                <a:rPr lang="en-US" sz="1600" dirty="0" err="1" smtClean="0">
                  <a:solidFill>
                    <a:srgbClr val="204D84"/>
                  </a:solidFill>
                </a:rPr>
                <a:t>rapidité</a:t>
              </a:r>
              <a:r>
                <a:rPr lang="en-US" sz="1600" dirty="0" smtClean="0">
                  <a:solidFill>
                    <a:srgbClr val="204D84"/>
                  </a:solidFill>
                </a:rPr>
                <a:t>.</a:t>
              </a:r>
              <a:endParaRPr lang="en-US" sz="1600" dirty="0">
                <a:solidFill>
                  <a:srgbClr val="204D84"/>
                </a:solidFill>
              </a:endParaRPr>
            </a:p>
          </p:txBody>
        </p:sp>
        <p:sp>
          <p:nvSpPr>
            <p:cNvPr id="12" name="TextBox 11"/>
            <p:cNvSpPr txBox="1"/>
            <p:nvPr/>
          </p:nvSpPr>
          <p:spPr>
            <a:xfrm>
              <a:off x="2875810" y="2781246"/>
              <a:ext cx="3998993" cy="646262"/>
            </a:xfrm>
            <a:prstGeom prst="rect">
              <a:avLst/>
            </a:prstGeom>
            <a:ln>
              <a:solidFill>
                <a:srgbClr val="204D84"/>
              </a:solidFill>
            </a:ln>
          </p:spPr>
          <p:style>
            <a:lnRef idx="2">
              <a:schemeClr val="dk1"/>
            </a:lnRef>
            <a:fillRef idx="1">
              <a:schemeClr val="lt1"/>
            </a:fillRef>
            <a:effectRef idx="0">
              <a:schemeClr val="dk1"/>
            </a:effectRef>
            <a:fontRef idx="minor">
              <a:schemeClr val="dk1"/>
            </a:fontRef>
          </p:style>
          <p:txBody>
            <a:bodyPr>
              <a:spAutoFit/>
            </a:bodyPr>
            <a:lstStyle/>
            <a:p>
              <a:pPr fontAlgn="base">
                <a:spcBef>
                  <a:spcPct val="0"/>
                </a:spcBef>
                <a:spcAft>
                  <a:spcPct val="0"/>
                </a:spcAft>
                <a:defRPr/>
              </a:pPr>
              <a:r>
                <a:rPr lang="en-US" sz="2000" dirty="0" smtClean="0">
                  <a:solidFill>
                    <a:srgbClr val="204D84"/>
                  </a:solidFill>
                </a:rPr>
                <a:t>La </a:t>
              </a:r>
              <a:r>
                <a:rPr lang="en-US" sz="2000" dirty="0" err="1" smtClean="0">
                  <a:solidFill>
                    <a:srgbClr val="204D84"/>
                  </a:solidFill>
                </a:rPr>
                <a:t>rétention</a:t>
              </a:r>
              <a:endParaRPr lang="en-US" sz="2000" dirty="0">
                <a:solidFill>
                  <a:srgbClr val="204D84"/>
                </a:solidFill>
              </a:endParaRPr>
            </a:p>
            <a:p>
              <a:pPr fontAlgn="base">
                <a:spcBef>
                  <a:spcPct val="0"/>
                </a:spcBef>
                <a:spcAft>
                  <a:spcPct val="0"/>
                </a:spcAft>
                <a:defRPr/>
              </a:pPr>
              <a:r>
                <a:rPr lang="fr-CA" sz="1600" dirty="0" smtClean="0">
                  <a:solidFill>
                    <a:srgbClr val="204D84"/>
                  </a:solidFill>
                </a:rPr>
                <a:t>Aisance et exactitude sont maintenues.</a:t>
              </a:r>
              <a:endParaRPr lang="en-US" sz="1600" dirty="0">
                <a:solidFill>
                  <a:srgbClr val="204D84"/>
                </a:solidFill>
              </a:endParaRPr>
            </a:p>
          </p:txBody>
        </p:sp>
        <p:sp>
          <p:nvSpPr>
            <p:cNvPr id="13" name="TextBox 12"/>
            <p:cNvSpPr txBox="1"/>
            <p:nvPr/>
          </p:nvSpPr>
          <p:spPr>
            <a:xfrm>
              <a:off x="4558348" y="750139"/>
              <a:ext cx="3998993" cy="1138651"/>
            </a:xfrm>
            <a:prstGeom prst="rect">
              <a:avLst/>
            </a:prstGeom>
            <a:ln>
              <a:solidFill>
                <a:srgbClr val="204D84"/>
              </a:solidFill>
            </a:ln>
          </p:spPr>
          <p:style>
            <a:lnRef idx="2">
              <a:schemeClr val="dk1"/>
            </a:lnRef>
            <a:fillRef idx="1">
              <a:schemeClr val="lt1"/>
            </a:fillRef>
            <a:effectRef idx="0">
              <a:schemeClr val="dk1"/>
            </a:effectRef>
            <a:fontRef idx="minor">
              <a:schemeClr val="dk1"/>
            </a:fontRef>
          </p:style>
          <p:txBody>
            <a:bodyPr>
              <a:spAutoFit/>
            </a:bodyPr>
            <a:lstStyle/>
            <a:p>
              <a:pPr fontAlgn="base">
                <a:spcBef>
                  <a:spcPct val="0"/>
                </a:spcBef>
                <a:spcAft>
                  <a:spcPct val="0"/>
                </a:spcAft>
                <a:defRPr/>
              </a:pPr>
              <a:r>
                <a:rPr lang="en-US" sz="2000" dirty="0" err="1" smtClean="0">
                  <a:solidFill>
                    <a:srgbClr val="204D84"/>
                  </a:solidFill>
                </a:rPr>
                <a:t>L’application</a:t>
              </a:r>
              <a:r>
                <a:rPr lang="en-US" sz="1600" dirty="0" smtClean="0">
                  <a:solidFill>
                    <a:srgbClr val="204D84"/>
                  </a:solidFill>
                </a:rPr>
                <a:t> </a:t>
              </a:r>
              <a:endParaRPr lang="en-US" sz="1600" dirty="0">
                <a:solidFill>
                  <a:srgbClr val="204D84"/>
                </a:solidFill>
              </a:endParaRPr>
            </a:p>
            <a:p>
              <a:pPr fontAlgn="base">
                <a:spcBef>
                  <a:spcPct val="0"/>
                </a:spcBef>
                <a:spcAft>
                  <a:spcPct val="0"/>
                </a:spcAft>
                <a:defRPr/>
              </a:pPr>
              <a:r>
                <a:rPr lang="en-US" sz="1600" dirty="0" smtClean="0">
                  <a:solidFill>
                    <a:srgbClr val="204D84"/>
                  </a:solidFill>
                </a:rPr>
                <a:t>Employer </a:t>
              </a:r>
              <a:r>
                <a:rPr lang="en-US" sz="1600" dirty="0" err="1" smtClean="0">
                  <a:solidFill>
                    <a:srgbClr val="204D84"/>
                  </a:solidFill>
                </a:rPr>
                <a:t>l’habileté</a:t>
              </a:r>
              <a:r>
                <a:rPr lang="en-US" sz="1600" dirty="0" smtClean="0">
                  <a:solidFill>
                    <a:srgbClr val="204D84"/>
                  </a:solidFill>
                </a:rPr>
                <a:t> </a:t>
              </a:r>
              <a:r>
                <a:rPr lang="en-US" sz="1600" dirty="0" err="1" smtClean="0">
                  <a:solidFill>
                    <a:srgbClr val="204D84"/>
                  </a:solidFill>
                </a:rPr>
                <a:t>ou</a:t>
              </a:r>
              <a:r>
                <a:rPr lang="en-US" sz="1600" dirty="0" smtClean="0">
                  <a:solidFill>
                    <a:srgbClr val="204D84"/>
                  </a:solidFill>
                </a:rPr>
                <a:t> le </a:t>
              </a:r>
              <a:r>
                <a:rPr lang="en-US" sz="1600" dirty="0" err="1" smtClean="0">
                  <a:solidFill>
                    <a:srgbClr val="204D84"/>
                  </a:solidFill>
                </a:rPr>
                <a:t>comportement</a:t>
              </a:r>
              <a:r>
                <a:rPr lang="en-US" sz="1600" dirty="0" smtClean="0">
                  <a:solidFill>
                    <a:srgbClr val="204D84"/>
                  </a:solidFill>
                </a:rPr>
                <a:t> de </a:t>
              </a:r>
              <a:r>
                <a:rPr lang="en-US" sz="1600" dirty="0" err="1" smtClean="0">
                  <a:solidFill>
                    <a:srgbClr val="204D84"/>
                  </a:solidFill>
                </a:rPr>
                <a:t>différentes</a:t>
              </a:r>
              <a:r>
                <a:rPr lang="en-US" sz="1600" dirty="0" smtClean="0">
                  <a:solidFill>
                    <a:srgbClr val="204D84"/>
                  </a:solidFill>
                </a:rPr>
                <a:t> </a:t>
              </a:r>
              <a:r>
                <a:rPr lang="en-US" sz="1600" dirty="0" err="1" smtClean="0">
                  <a:solidFill>
                    <a:srgbClr val="204D84"/>
                  </a:solidFill>
                </a:rPr>
                <a:t>façons</a:t>
              </a:r>
              <a:r>
                <a:rPr lang="en-US" sz="1600" dirty="0" smtClean="0">
                  <a:solidFill>
                    <a:srgbClr val="204D84"/>
                  </a:solidFill>
                </a:rPr>
                <a:t>.</a:t>
              </a:r>
              <a:endParaRPr lang="en-US" sz="1600" dirty="0">
                <a:solidFill>
                  <a:srgbClr val="204D84"/>
                </a:solidFill>
              </a:endParaRPr>
            </a:p>
            <a:p>
              <a:pPr fontAlgn="base">
                <a:spcBef>
                  <a:spcPct val="0"/>
                </a:spcBef>
                <a:spcAft>
                  <a:spcPct val="0"/>
                </a:spcAft>
                <a:defRPr/>
              </a:pPr>
              <a:endParaRPr lang="en-US" sz="1600" dirty="0">
                <a:solidFill>
                  <a:srgbClr val="027FBE"/>
                </a:solidFill>
              </a:endParaRPr>
            </a:p>
          </p:txBody>
        </p:sp>
      </p:grpSp>
      <p:grpSp>
        <p:nvGrpSpPr>
          <p:cNvPr id="13315" name="Group 17"/>
          <p:cNvGrpSpPr>
            <a:grpSpLocks/>
          </p:cNvGrpSpPr>
          <p:nvPr>
            <p:custDataLst>
              <p:tags r:id="rId3"/>
            </p:custDataLst>
          </p:nvPr>
        </p:nvGrpSpPr>
        <p:grpSpPr bwMode="auto">
          <a:xfrm>
            <a:off x="217298" y="5285096"/>
            <a:ext cx="8610600" cy="609600"/>
            <a:chOff x="238699" y="5926959"/>
            <a:chExt cx="8610600" cy="609601"/>
          </a:xfrm>
        </p:grpSpPr>
        <p:sp>
          <p:nvSpPr>
            <p:cNvPr id="14" name="Down Arrow 13"/>
            <p:cNvSpPr/>
            <p:nvPr/>
          </p:nvSpPr>
          <p:spPr>
            <a:xfrm rot="5400000" flipV="1">
              <a:off x="4239198" y="1926460"/>
              <a:ext cx="609601" cy="8610600"/>
            </a:xfrm>
            <a:prstGeom prst="downArrow">
              <a:avLst/>
            </a:prstGeom>
            <a:gradFill flip="none" rotWithShape="1">
              <a:gsLst>
                <a:gs pos="0">
                  <a:schemeClr val="tx1">
                    <a:lumMod val="85000"/>
                    <a:lumOff val="15000"/>
                    <a:tint val="66000"/>
                    <a:satMod val="160000"/>
                  </a:schemeClr>
                </a:gs>
                <a:gs pos="50000">
                  <a:schemeClr val="tx1">
                    <a:lumMod val="85000"/>
                    <a:lumOff val="15000"/>
                    <a:tint val="44500"/>
                    <a:satMod val="160000"/>
                  </a:schemeClr>
                </a:gs>
                <a:gs pos="100000">
                  <a:schemeClr val="tx1">
                    <a:lumMod val="85000"/>
                    <a:lumOff val="15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204D84"/>
                </a:solidFill>
              </a:endParaRPr>
            </a:p>
          </p:txBody>
        </p:sp>
        <p:sp>
          <p:nvSpPr>
            <p:cNvPr id="13319" name="TextBox 14"/>
            <p:cNvSpPr txBox="1">
              <a:spLocks noChangeArrowheads="1"/>
            </p:cNvSpPr>
            <p:nvPr/>
          </p:nvSpPr>
          <p:spPr bwMode="auto">
            <a:xfrm>
              <a:off x="2514601" y="6047094"/>
              <a:ext cx="4495800" cy="36933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fr-CA" dirty="0" smtClean="0">
                  <a:solidFill>
                    <a:srgbClr val="204D84"/>
                  </a:solidFill>
                </a:rPr>
                <a:t>Augmentation du degré d’autonomie</a:t>
              </a:r>
              <a:endParaRPr lang="en-US" dirty="0" smtClean="0">
                <a:solidFill>
                  <a:srgbClr val="204D84"/>
                </a:solidFill>
              </a:endParaRPr>
            </a:p>
          </p:txBody>
        </p:sp>
      </p:grpSp>
      <p:sp>
        <p:nvSpPr>
          <p:cNvPr id="16" name="Rectangle 15"/>
          <p:cNvSpPr/>
          <p:nvPr>
            <p:custDataLst>
              <p:tags r:id="rId4"/>
            </p:custDataLst>
          </p:nvPr>
        </p:nvSpPr>
        <p:spPr>
          <a:xfrm>
            <a:off x="115888" y="152400"/>
            <a:ext cx="3617912" cy="954107"/>
          </a:xfrm>
          <a:prstGeom prst="rect">
            <a:avLst/>
          </a:prstGeom>
          <a:ln>
            <a:solidFill>
              <a:srgbClr val="204D84"/>
            </a:solidFill>
          </a:ln>
        </p:spPr>
        <p:style>
          <a:lnRef idx="2">
            <a:schemeClr val="dk1"/>
          </a:lnRef>
          <a:fillRef idx="1">
            <a:schemeClr val="lt1"/>
          </a:fillRef>
          <a:effectRef idx="0">
            <a:schemeClr val="dk1"/>
          </a:effectRef>
          <a:fontRef idx="minor">
            <a:schemeClr val="dk1"/>
          </a:fontRef>
        </p:style>
        <p:txBody>
          <a:bodyPr>
            <a:spAutoFit/>
          </a:bodyPr>
          <a:lstStyle/>
          <a:p>
            <a:pPr fontAlgn="base">
              <a:spcBef>
                <a:spcPct val="0"/>
              </a:spcBef>
              <a:spcAft>
                <a:spcPct val="0"/>
              </a:spcAft>
              <a:defRPr/>
            </a:pPr>
            <a:r>
              <a:rPr lang="en-US" sz="2800" b="1" dirty="0" smtClean="0">
                <a:solidFill>
                  <a:srgbClr val="027FBE"/>
                </a:solidFill>
              </a:rPr>
              <a:t>Les phases de </a:t>
            </a:r>
            <a:r>
              <a:rPr lang="en-US" sz="2800" b="1" dirty="0" err="1" smtClean="0">
                <a:solidFill>
                  <a:srgbClr val="027FBE"/>
                </a:solidFill>
              </a:rPr>
              <a:t>l’apprentissage</a:t>
            </a:r>
            <a:endParaRPr lang="en-US" sz="2800" b="1" dirty="0">
              <a:solidFill>
                <a:srgbClr val="027FBE"/>
              </a:solidFill>
            </a:endParaRPr>
          </a:p>
        </p:txBody>
      </p:sp>
    </p:spTree>
    <p:extLst>
      <p:ext uri="{BB962C8B-B14F-4D97-AF65-F5344CB8AC3E}">
        <p14:creationId xmlns:p14="http://schemas.microsoft.com/office/powerpoint/2010/main" val="2977886667"/>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custDataLst>
              <p:tags r:id="rId1"/>
            </p:custDataLst>
          </p:nvPr>
        </p:nvSpPr>
        <p:spPr>
          <a:xfrm>
            <a:off x="67997" y="152400"/>
            <a:ext cx="8229600" cy="1143000"/>
          </a:xfrm>
        </p:spPr>
        <p:txBody>
          <a:bodyPr>
            <a:normAutofit fontScale="90000"/>
          </a:bodyPr>
          <a:lstStyle/>
          <a:p>
            <a:r>
              <a:rPr lang="fr-CA" dirty="0" smtClean="0"/>
              <a:t>Avant que l’élève puisse apprendre… </a:t>
            </a:r>
            <a:br>
              <a:rPr lang="fr-CA" dirty="0" smtClean="0"/>
            </a:br>
            <a:r>
              <a:rPr lang="fr-CA" dirty="0" smtClean="0"/>
              <a:t>La pyramide de </a:t>
            </a:r>
            <a:r>
              <a:rPr lang="fr-CA" dirty="0" err="1" smtClean="0"/>
              <a:t>Maslow</a:t>
            </a:r>
            <a:endParaRPr lang="en-US" dirty="0"/>
          </a:p>
        </p:txBody>
      </p:sp>
      <p:pic>
        <p:nvPicPr>
          <p:cNvPr id="4" name="Picture 4" descr="http://engage/insite/toolkit/Templates/Alberta%20Signature/JPG%20Format/Blue/AB_Signature_blue_RGB.jpg"/>
          <p:cNvPicPr>
            <a:picLocks noChangeAspect="1" noChangeArrowheads="1"/>
          </p:cNvPicPr>
          <p:nvPr>
            <p:custDataLst>
              <p:tags r:id="rId2"/>
            </p:custDataLst>
          </p:nvPr>
        </p:nvPicPr>
        <p:blipFill>
          <a:blip r:embed="rId6" cstate="print"/>
          <a:srcRect/>
          <a:stretch>
            <a:fillRect/>
          </a:stretch>
        </p:blipFill>
        <p:spPr bwMode="auto">
          <a:xfrm>
            <a:off x="7390236" y="6248400"/>
            <a:ext cx="1753763" cy="609600"/>
          </a:xfrm>
          <a:prstGeom prst="rect">
            <a:avLst/>
          </a:prstGeom>
          <a:noFill/>
        </p:spPr>
      </p:pic>
      <p:pic>
        <p:nvPicPr>
          <p:cNvPr id="21506" name="Picture 2"/>
          <p:cNvPicPr>
            <a:picLocks noChangeAspect="1" noChangeArrowheads="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1219200" y="1447800"/>
            <a:ext cx="59436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27035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533400" y="76200"/>
            <a:ext cx="8229600" cy="762000"/>
          </a:xfrm>
        </p:spPr>
        <p:txBody>
          <a:bodyPr>
            <a:normAutofit fontScale="90000"/>
          </a:bodyPr>
          <a:lstStyle/>
          <a:p>
            <a:r>
              <a:rPr lang="fr-CA" dirty="0" smtClean="0"/>
              <a:t>Comment augmenter l’apprentissage?</a:t>
            </a:r>
            <a:endParaRPr lang="en-US" dirty="0"/>
          </a:p>
        </p:txBody>
      </p:sp>
      <p:sp>
        <p:nvSpPr>
          <p:cNvPr id="3" name="Content Placeholder 2"/>
          <p:cNvSpPr>
            <a:spLocks noGrp="1"/>
          </p:cNvSpPr>
          <p:nvPr>
            <p:ph sz="half" idx="1"/>
            <p:custDataLst>
              <p:tags r:id="rId2"/>
            </p:custDataLst>
          </p:nvPr>
        </p:nvSpPr>
        <p:spPr>
          <a:xfrm>
            <a:off x="451041" y="3810000"/>
            <a:ext cx="4038600" cy="2925763"/>
          </a:xfrm>
          <a:ln>
            <a:solidFill>
              <a:schemeClr val="accent1">
                <a:shade val="50000"/>
              </a:schemeClr>
            </a:solidFill>
          </a:ln>
        </p:spPr>
        <p:txBody>
          <a:bodyPr>
            <a:normAutofit/>
          </a:bodyPr>
          <a:lstStyle/>
          <a:p>
            <a:r>
              <a:rPr lang="fr-CA" dirty="0" smtClean="0">
                <a:solidFill>
                  <a:srgbClr val="027FBE"/>
                </a:solidFill>
              </a:rPr>
              <a:t>Minimisez</a:t>
            </a:r>
            <a:r>
              <a:rPr lang="fr-CA" dirty="0" smtClean="0"/>
              <a:t> : </a:t>
            </a:r>
          </a:p>
          <a:p>
            <a:pPr lvl="1"/>
            <a:r>
              <a:rPr lang="fr-CA" dirty="0" smtClean="0">
                <a:solidFill>
                  <a:srgbClr val="027FBE"/>
                </a:solidFill>
              </a:rPr>
              <a:t>Les erreurs</a:t>
            </a:r>
          </a:p>
          <a:p>
            <a:pPr lvl="1"/>
            <a:r>
              <a:rPr lang="fr-CA" dirty="0" smtClean="0"/>
              <a:t>La frustration et les comportements inappropriés</a:t>
            </a:r>
          </a:p>
        </p:txBody>
      </p:sp>
      <p:pic>
        <p:nvPicPr>
          <p:cNvPr id="4" name="Picture 4" descr="http://engage/insite/toolkit/Templates/Alberta%20Signature/JPG%20Format/Blue/AB_Signature_blue_RGB.jpg"/>
          <p:cNvPicPr>
            <a:picLocks noChangeAspect="1" noChangeArrowheads="1"/>
          </p:cNvPicPr>
          <p:nvPr>
            <p:custDataLst>
              <p:tags r:id="rId3"/>
            </p:custDataLst>
          </p:nvPr>
        </p:nvPicPr>
        <p:blipFill>
          <a:blip r:embed="rId7" cstate="print"/>
          <a:srcRect/>
          <a:stretch>
            <a:fillRect/>
          </a:stretch>
        </p:blipFill>
        <p:spPr bwMode="auto">
          <a:xfrm>
            <a:off x="7390236" y="6248400"/>
            <a:ext cx="1753763" cy="609600"/>
          </a:xfrm>
          <a:prstGeom prst="rect">
            <a:avLst/>
          </a:prstGeom>
          <a:noFill/>
        </p:spPr>
      </p:pic>
      <p:sp>
        <p:nvSpPr>
          <p:cNvPr id="6" name="Content Placeholder 2"/>
          <p:cNvSpPr txBox="1">
            <a:spLocks/>
          </p:cNvSpPr>
          <p:nvPr>
            <p:custDataLst>
              <p:tags r:id="rId4"/>
            </p:custDataLst>
          </p:nvPr>
        </p:nvSpPr>
        <p:spPr>
          <a:xfrm>
            <a:off x="4800600" y="1752600"/>
            <a:ext cx="4038600" cy="2925763"/>
          </a:xfrm>
          <a:prstGeom prst="rect">
            <a:avLst/>
          </a:prstGeom>
          <a:ln>
            <a:solidFill>
              <a:schemeClr val="accent1">
                <a:shade val="50000"/>
              </a:schemeClr>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fr-CA" dirty="0" smtClean="0"/>
              <a:t>Si l’élève n’est pas prêt à apprendre, cherchez le </a:t>
            </a:r>
            <a:r>
              <a:rPr lang="fr-CA" dirty="0" smtClean="0">
                <a:solidFill>
                  <a:srgbClr val="027FBE"/>
                </a:solidFill>
              </a:rPr>
              <a:t>pourquoi</a:t>
            </a:r>
            <a:r>
              <a:rPr lang="fr-CA" dirty="0" smtClean="0"/>
              <a:t> : </a:t>
            </a:r>
          </a:p>
          <a:p>
            <a:pPr lvl="1"/>
            <a:r>
              <a:rPr lang="fr-CA" dirty="0" smtClean="0"/>
              <a:t>Faim, peur, etc. </a:t>
            </a:r>
          </a:p>
          <a:p>
            <a:pPr lvl="1"/>
            <a:r>
              <a:rPr lang="fr-CA" dirty="0" smtClean="0"/>
              <a:t>Indices donnés par le comportement</a:t>
            </a:r>
          </a:p>
        </p:txBody>
      </p:sp>
      <p:pic>
        <p:nvPicPr>
          <p:cNvPr id="41986" name="Picture 2"/>
          <p:cNvPicPr>
            <a:picLocks noChangeAspect="1" noChangeArrowheads="1"/>
          </p:cNvPicPr>
          <p:nvPr>
            <p:custDataLst>
              <p:tags r:id="rId5"/>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381000" y="838200"/>
            <a:ext cx="4151313" cy="2895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50033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Lise.Belzile\AppData\Local\Microsoft\Windows\Temporary Internet Files\Content.IE5\CXEKTTEK\87835917.jpg"/>
          <p:cNvPicPr>
            <a:picLocks noChangeAspect="1" noChangeArrowheads="1"/>
          </p:cNvPicPr>
          <p:nvPr>
            <p:custDataLst>
              <p:tags r:id="rId1"/>
            </p:custDataLst>
          </p:nvPr>
        </p:nvPicPr>
        <p:blipFill>
          <a:blip r:embed="rId6" cstate="print"/>
          <a:srcRect/>
          <a:stretch>
            <a:fillRect/>
          </a:stretch>
        </p:blipFill>
        <p:spPr bwMode="auto">
          <a:xfrm>
            <a:off x="0" y="0"/>
            <a:ext cx="9144000" cy="2743200"/>
          </a:xfrm>
          <a:prstGeom prst="rect">
            <a:avLst/>
          </a:prstGeom>
          <a:noFill/>
        </p:spPr>
      </p:pic>
      <p:sp>
        <p:nvSpPr>
          <p:cNvPr id="2" name="Title 1"/>
          <p:cNvSpPr>
            <a:spLocks noGrp="1"/>
          </p:cNvSpPr>
          <p:nvPr>
            <p:ph type="title"/>
            <p:custDataLst>
              <p:tags r:id="rId2"/>
            </p:custDataLst>
          </p:nvPr>
        </p:nvSpPr>
        <p:spPr>
          <a:xfrm>
            <a:off x="381000" y="-152400"/>
            <a:ext cx="8229600" cy="1143000"/>
          </a:xfrm>
        </p:spPr>
        <p:txBody>
          <a:bodyPr/>
          <a:lstStyle/>
          <a:p>
            <a:r>
              <a:rPr lang="en-US" dirty="0" smtClean="0"/>
              <a:t>Notre route </a:t>
            </a:r>
            <a:r>
              <a:rPr lang="en-US" dirty="0" err="1" smtClean="0"/>
              <a:t>aujourd’hui</a:t>
            </a:r>
            <a:r>
              <a:rPr lang="en-US" dirty="0" smtClean="0"/>
              <a:t> :</a:t>
            </a:r>
            <a:endParaRPr lang="en-US" dirty="0"/>
          </a:p>
        </p:txBody>
      </p:sp>
      <p:sp>
        <p:nvSpPr>
          <p:cNvPr id="3" name="Content Placeholder 2"/>
          <p:cNvSpPr>
            <a:spLocks noGrp="1"/>
          </p:cNvSpPr>
          <p:nvPr>
            <p:ph idx="1"/>
            <p:custDataLst>
              <p:tags r:id="rId3"/>
            </p:custDataLst>
          </p:nvPr>
        </p:nvSpPr>
        <p:spPr>
          <a:xfrm>
            <a:off x="152400" y="2764536"/>
            <a:ext cx="8229600" cy="4525963"/>
          </a:xfrm>
        </p:spPr>
        <p:txBody>
          <a:bodyPr/>
          <a:lstStyle/>
          <a:p>
            <a:r>
              <a:rPr lang="en-US" dirty="0" err="1" smtClean="0"/>
              <a:t>Qu’est-ce</a:t>
            </a:r>
            <a:r>
              <a:rPr lang="en-US" dirty="0" smtClean="0"/>
              <a:t> </a:t>
            </a:r>
            <a:r>
              <a:rPr lang="en-US" dirty="0" err="1" smtClean="0"/>
              <a:t>que</a:t>
            </a:r>
            <a:r>
              <a:rPr lang="en-US" dirty="0" smtClean="0"/>
              <a:t> </a:t>
            </a:r>
            <a:r>
              <a:rPr lang="en-US" dirty="0" err="1" smtClean="0"/>
              <a:t>l’inclusion</a:t>
            </a:r>
            <a:r>
              <a:rPr lang="en-US" dirty="0" smtClean="0"/>
              <a:t>?</a:t>
            </a:r>
          </a:p>
          <a:p>
            <a:r>
              <a:rPr lang="fr-FR" dirty="0"/>
              <a:t>Qu’arrive-t-il dans une </a:t>
            </a:r>
            <a:r>
              <a:rPr lang="fr-FR" dirty="0" smtClean="0"/>
              <a:t>classe inclusive</a:t>
            </a:r>
            <a:r>
              <a:rPr lang="fr-FR" dirty="0"/>
              <a:t>?</a:t>
            </a:r>
            <a:endParaRPr lang="fr-CA" dirty="0" smtClean="0"/>
          </a:p>
          <a:p>
            <a:r>
              <a:rPr lang="fr-CA" dirty="0" smtClean="0"/>
              <a:t>Stratégies pour l’aide-élève :</a:t>
            </a:r>
          </a:p>
          <a:p>
            <a:pPr lvl="1"/>
            <a:r>
              <a:rPr lang="fr-CA" dirty="0" smtClean="0"/>
              <a:t>L’apprentissage</a:t>
            </a:r>
          </a:p>
          <a:p>
            <a:pPr lvl="1"/>
            <a:r>
              <a:rPr lang="fr-CA" dirty="0" smtClean="0"/>
              <a:t>Le comportement</a:t>
            </a:r>
          </a:p>
          <a:p>
            <a:pPr lvl="1"/>
            <a:r>
              <a:rPr lang="fr-CA" dirty="0" smtClean="0"/>
              <a:t>L’autonomie</a:t>
            </a:r>
          </a:p>
          <a:p>
            <a:r>
              <a:rPr lang="en-US" dirty="0" err="1" smtClean="0"/>
              <a:t>Quelques</a:t>
            </a:r>
            <a:r>
              <a:rPr lang="en-US" dirty="0" smtClean="0"/>
              <a:t> </a:t>
            </a:r>
            <a:r>
              <a:rPr lang="en-US" dirty="0" err="1" smtClean="0"/>
              <a:t>ressources</a:t>
            </a:r>
            <a:endParaRPr lang="en-US" dirty="0" smtClean="0"/>
          </a:p>
          <a:p>
            <a:pPr>
              <a:buNone/>
            </a:pPr>
            <a:endParaRPr lang="en-US" dirty="0" smtClean="0"/>
          </a:p>
          <a:p>
            <a:endParaRPr lang="en-US" dirty="0" smtClean="0"/>
          </a:p>
          <a:p>
            <a:endParaRPr lang="en-US" dirty="0" smtClean="0"/>
          </a:p>
          <a:p>
            <a:endParaRPr lang="en-US" dirty="0"/>
          </a:p>
        </p:txBody>
      </p:sp>
      <p:pic>
        <p:nvPicPr>
          <p:cNvPr id="7" name="Picture 4" descr="http://engage/insite/toolkit/Templates/Alberta%20Signature/JPG%20Format/Blue/AB_Signature_blue_RGB.jpg"/>
          <p:cNvPicPr>
            <a:picLocks noChangeAspect="1" noChangeArrowheads="1"/>
          </p:cNvPicPr>
          <p:nvPr>
            <p:custDataLst>
              <p:tags r:id="rId4"/>
            </p:custDataLst>
          </p:nvPr>
        </p:nvPicPr>
        <p:blipFill>
          <a:blip r:embed="rId7" cstate="print"/>
          <a:srcRect/>
          <a:stretch>
            <a:fillRect/>
          </a:stretch>
        </p:blipFill>
        <p:spPr bwMode="auto">
          <a:xfrm>
            <a:off x="7239000" y="6163632"/>
            <a:ext cx="1775674" cy="694368"/>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p:txBody>
          <a:bodyPr>
            <a:normAutofit/>
          </a:bodyPr>
          <a:lstStyle/>
          <a:p>
            <a:pPr marL="742950" indent="-742950">
              <a:buAutoNum type="arabicParenR"/>
            </a:pPr>
            <a:r>
              <a:rPr lang="fr-CA" sz="4000" dirty="0" smtClean="0"/>
              <a:t>Minimisez les </a:t>
            </a:r>
            <a:r>
              <a:rPr lang="fr-CA" sz="4000" dirty="0" smtClean="0">
                <a:solidFill>
                  <a:srgbClr val="027FBE"/>
                </a:solidFill>
              </a:rPr>
              <a:t>erreurs</a:t>
            </a:r>
            <a:r>
              <a:rPr lang="fr-CA" sz="4000" dirty="0" smtClean="0"/>
              <a:t>. </a:t>
            </a:r>
          </a:p>
          <a:p>
            <a:pPr marL="742950" indent="-742950">
              <a:buAutoNum type="arabicParenR"/>
            </a:pPr>
            <a:endParaRPr lang="fr-CA" sz="4000" dirty="0"/>
          </a:p>
          <a:p>
            <a:pPr marL="0" indent="0">
              <a:buNone/>
            </a:pPr>
            <a:r>
              <a:rPr lang="fr-CA" sz="4000" dirty="0" smtClean="0"/>
              <a:t>		</a:t>
            </a:r>
            <a:r>
              <a:rPr lang="fr-CA" sz="4000" dirty="0" smtClean="0">
                <a:solidFill>
                  <a:srgbClr val="027FBE"/>
                </a:solidFill>
              </a:rPr>
              <a:t>Comment?</a:t>
            </a:r>
            <a:endParaRPr lang="en-US" sz="4000" dirty="0">
              <a:solidFill>
                <a:srgbClr val="027FBE"/>
              </a:solidFill>
            </a:endParaRPr>
          </a:p>
        </p:txBody>
      </p:sp>
      <p:pic>
        <p:nvPicPr>
          <p:cNvPr id="4" name="Picture 4" descr="http://engage/insite/toolkit/Templates/Alberta%20Signature/JPG%20Format/Blue/AB_Signature_blue_RGB.jpg"/>
          <p:cNvPicPr>
            <a:picLocks noChangeAspect="1" noChangeArrowheads="1"/>
          </p:cNvPicPr>
          <p:nvPr>
            <p:custDataLst>
              <p:tags r:id="rId2"/>
            </p:custDataLst>
          </p:nvPr>
        </p:nvPicPr>
        <p:blipFill>
          <a:blip r:embed="rId5" cstate="print"/>
          <a:srcRect/>
          <a:stretch>
            <a:fillRect/>
          </a:stretch>
        </p:blipFill>
        <p:spPr bwMode="auto">
          <a:xfrm>
            <a:off x="7390236" y="6248400"/>
            <a:ext cx="1753763" cy="609600"/>
          </a:xfrm>
          <a:prstGeom prst="rect">
            <a:avLst/>
          </a:prstGeom>
          <a:noFill/>
        </p:spPr>
      </p:pic>
    </p:spTree>
    <p:extLst>
      <p:ext uri="{BB962C8B-B14F-4D97-AF65-F5344CB8AC3E}">
        <p14:creationId xmlns:p14="http://schemas.microsoft.com/office/powerpoint/2010/main" val="9227035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Lise.Belzile\AppData\Local\Microsoft\Windows\Temporary Internet Files\Low\Content.IE5\Q8WD3PQ6\120479424[1].jpg"/>
          <p:cNvPicPr>
            <a:picLocks noChangeAspect="1" noChangeArrowheads="1"/>
          </p:cNvPicPr>
          <p:nvPr>
            <p:custDataLst>
              <p:tags r:id="rId1"/>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4876801" y="3439688"/>
            <a:ext cx="3884612" cy="2743200"/>
          </a:xfrm>
          <a:prstGeom prst="rect">
            <a:avLst/>
          </a:prstGeom>
          <a:noFill/>
          <a:extLst>
            <a:ext uri="{909E8E84-426E-40DD-AFC4-6F175D3DCCD1}">
              <a14:hiddenFill xmlns:a14="http://schemas.microsoft.com/office/drawing/2010/main">
                <a:solidFill>
                  <a:srgbClr val="FFFFFF"/>
                </a:solidFill>
              </a14:hiddenFill>
            </a:ext>
          </a:extLst>
        </p:spPr>
      </p:pic>
      <p:pic>
        <p:nvPicPr>
          <p:cNvPr id="4097" name="Picture 1" descr="C:\Users\Lise.Belzile\AppData\Local\Microsoft\Windows\Temporary Internet Files\Low\Content.IE5\Q8WD3PQ6\113712284[2].jpg"/>
          <p:cNvPicPr>
            <a:picLocks noChangeAspect="1" noChangeArrowheads="1"/>
          </p:cNvPicPr>
          <p:nvPr>
            <p:custDataLst>
              <p:tags r:id="rId2"/>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381000" y="152400"/>
            <a:ext cx="3886200" cy="2823827"/>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C:\Documents and Settings\jgoldbloom\Local Settings\Temporary Internet Files\Content.IE5\QD838BMJ\MPj04423580000[1].jpg"/>
          <p:cNvPicPr>
            <a:picLocks noChangeAspect="1" noChangeArrowheads="1"/>
          </p:cNvPicPr>
          <p:nvPr>
            <p:custDataLst>
              <p:tags r:id="rId3"/>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4876800" y="152400"/>
            <a:ext cx="3860229"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3" descr="C:\Documents and Settings\jgoldbloom\Local Settings\Temporary Internet Files\Content.IE5\76SBRX8D\MPj04424990000[1].jpg"/>
          <p:cNvPicPr>
            <a:picLocks noChangeAspect="1" noChangeArrowheads="1"/>
          </p:cNvPicPr>
          <p:nvPr>
            <p:custDataLst>
              <p:tags r:id="rId4"/>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a:off x="360362" y="3439687"/>
            <a:ext cx="392747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custDataLst>
              <p:tags r:id="rId5"/>
            </p:custDataLst>
          </p:nvPr>
        </p:nvSpPr>
        <p:spPr>
          <a:xfrm>
            <a:off x="377952" y="184023"/>
            <a:ext cx="533400" cy="400050"/>
          </a:xfrm>
          <a:prstGeom prst="rect">
            <a:avLst/>
          </a:prstGeom>
          <a:noFill/>
        </p:spPr>
        <p:txBody>
          <a:bodyPr>
            <a:spAutoFit/>
          </a:bodyPr>
          <a:lstStyle/>
          <a:p>
            <a:pPr algn="ctr">
              <a:defRPr/>
            </a:pPr>
            <a:r>
              <a:rPr lang="en-US" sz="2000" b="1" dirty="0">
                <a:solidFill>
                  <a:schemeClr val="bg1"/>
                </a:solidFill>
                <a:effectLst>
                  <a:outerShdw blurRad="38100" dist="38100" dir="2700000" algn="tl">
                    <a:srgbClr val="000000">
                      <a:alpha val="43137"/>
                    </a:srgbClr>
                  </a:outerShdw>
                </a:effectLst>
              </a:rPr>
              <a:t>1</a:t>
            </a:r>
          </a:p>
        </p:txBody>
      </p:sp>
      <p:sp>
        <p:nvSpPr>
          <p:cNvPr id="12" name="TextBox 11"/>
          <p:cNvSpPr txBox="1"/>
          <p:nvPr>
            <p:custDataLst>
              <p:tags r:id="rId6"/>
            </p:custDataLst>
          </p:nvPr>
        </p:nvSpPr>
        <p:spPr>
          <a:xfrm>
            <a:off x="381000" y="3452261"/>
            <a:ext cx="533400" cy="400050"/>
          </a:xfrm>
          <a:prstGeom prst="rect">
            <a:avLst/>
          </a:prstGeom>
          <a:noFill/>
        </p:spPr>
        <p:txBody>
          <a:bodyPr>
            <a:spAutoFit/>
          </a:bodyPr>
          <a:lstStyle/>
          <a:p>
            <a:pPr algn="ctr">
              <a:defRPr/>
            </a:pPr>
            <a:r>
              <a:rPr lang="en-US" sz="2000" b="1" dirty="0">
                <a:solidFill>
                  <a:schemeClr val="bg1"/>
                </a:solidFill>
                <a:effectLst>
                  <a:outerShdw blurRad="38100" dist="38100" dir="2700000" algn="tl">
                    <a:srgbClr val="000000">
                      <a:alpha val="43137"/>
                    </a:srgbClr>
                  </a:outerShdw>
                </a:effectLst>
              </a:rPr>
              <a:t>3</a:t>
            </a:r>
          </a:p>
        </p:txBody>
      </p:sp>
      <p:sp>
        <p:nvSpPr>
          <p:cNvPr id="13" name="TextBox 12"/>
          <p:cNvSpPr txBox="1"/>
          <p:nvPr>
            <p:custDataLst>
              <p:tags r:id="rId7"/>
            </p:custDataLst>
          </p:nvPr>
        </p:nvSpPr>
        <p:spPr>
          <a:xfrm>
            <a:off x="4876800" y="3452261"/>
            <a:ext cx="533400" cy="400050"/>
          </a:xfrm>
          <a:prstGeom prst="rect">
            <a:avLst/>
          </a:prstGeom>
          <a:noFill/>
        </p:spPr>
        <p:txBody>
          <a:bodyPr>
            <a:spAutoFit/>
          </a:bodyPr>
          <a:lstStyle/>
          <a:p>
            <a:pPr algn="ctr">
              <a:defRPr/>
            </a:pPr>
            <a:r>
              <a:rPr lang="fr-CA" sz="2000" b="1" dirty="0">
                <a:solidFill>
                  <a:schemeClr val="bg1"/>
                </a:solidFill>
                <a:effectLst>
                  <a:outerShdw blurRad="38100" dist="38100" dir="2700000" algn="tl">
                    <a:srgbClr val="000000">
                      <a:alpha val="43137"/>
                    </a:srgbClr>
                  </a:outerShdw>
                </a:effectLst>
              </a:rPr>
              <a:t>4</a:t>
            </a:r>
            <a:endParaRPr lang="en-US" sz="2000" b="1" dirty="0">
              <a:solidFill>
                <a:schemeClr val="bg1"/>
              </a:solidFill>
              <a:effectLst>
                <a:outerShdw blurRad="38100" dist="38100" dir="2700000" algn="tl">
                  <a:srgbClr val="000000">
                    <a:alpha val="43137"/>
                  </a:srgbClr>
                </a:outerShdw>
              </a:effectLst>
            </a:endParaRPr>
          </a:p>
        </p:txBody>
      </p:sp>
      <p:sp>
        <p:nvSpPr>
          <p:cNvPr id="14" name="TextBox 13"/>
          <p:cNvSpPr txBox="1"/>
          <p:nvPr>
            <p:custDataLst>
              <p:tags r:id="rId8"/>
            </p:custDataLst>
          </p:nvPr>
        </p:nvSpPr>
        <p:spPr>
          <a:xfrm>
            <a:off x="4876801" y="184023"/>
            <a:ext cx="533400" cy="400050"/>
          </a:xfrm>
          <a:prstGeom prst="rect">
            <a:avLst/>
          </a:prstGeom>
          <a:noFill/>
        </p:spPr>
        <p:txBody>
          <a:bodyPr>
            <a:spAutoFit/>
          </a:bodyPr>
          <a:lstStyle/>
          <a:p>
            <a:pPr algn="ctr">
              <a:defRPr/>
            </a:pPr>
            <a:r>
              <a:rPr lang="en-US" sz="2000" b="1" dirty="0">
                <a:solidFill>
                  <a:schemeClr val="bg1"/>
                </a:solidFill>
                <a:effectLst>
                  <a:outerShdw blurRad="38100" dist="38100" dir="2700000" algn="tl">
                    <a:srgbClr val="000000">
                      <a:alpha val="43137"/>
                    </a:srgbClr>
                  </a:outerShdw>
                </a:effectLst>
              </a:rPr>
              <a:t>2</a:t>
            </a:r>
          </a:p>
        </p:txBody>
      </p:sp>
      <p:pic>
        <p:nvPicPr>
          <p:cNvPr id="15" name="Picture 4" descr="http://engage/insite/toolkit/Templates/Alberta%20Signature/JPG%20Format/Blue/AB_Signature_blue_RGB.jpg"/>
          <p:cNvPicPr>
            <a:picLocks noChangeAspect="1" noChangeArrowheads="1"/>
          </p:cNvPicPr>
          <p:nvPr>
            <p:custDataLst>
              <p:tags r:id="rId9"/>
            </p:custDataLst>
          </p:nvPr>
        </p:nvPicPr>
        <p:blipFill>
          <a:blip r:embed="rId16" cstate="print"/>
          <a:srcRect/>
          <a:stretch>
            <a:fillRect/>
          </a:stretch>
        </p:blipFill>
        <p:spPr bwMode="auto">
          <a:xfrm>
            <a:off x="7239000" y="6248400"/>
            <a:ext cx="1753763" cy="609600"/>
          </a:xfrm>
          <a:prstGeom prst="rect">
            <a:avLst/>
          </a:prstGeom>
          <a:noFill/>
        </p:spPr>
      </p:pic>
    </p:spTree>
    <p:extLst>
      <p:ext uri="{BB962C8B-B14F-4D97-AF65-F5344CB8AC3E}">
        <p14:creationId xmlns:p14="http://schemas.microsoft.com/office/powerpoint/2010/main" val="358888246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fr-CA" dirty="0" smtClean="0"/>
              <a:t>Variétés de pommes</a:t>
            </a:r>
            <a:endParaRPr lang="en-US" dirty="0"/>
          </a:p>
        </p:txBody>
      </p:sp>
      <p:pic>
        <p:nvPicPr>
          <p:cNvPr id="4" name="Picture 4" descr="http://engage/insite/toolkit/Templates/Alberta%20Signature/JPG%20Format/Blue/AB_Signature_blue_RGB.jpg"/>
          <p:cNvPicPr>
            <a:picLocks noChangeAspect="1" noChangeArrowheads="1"/>
          </p:cNvPicPr>
          <p:nvPr>
            <p:custDataLst>
              <p:tags r:id="rId2"/>
            </p:custDataLst>
          </p:nvPr>
        </p:nvPicPr>
        <p:blipFill>
          <a:blip r:embed="rId11" cstate="print"/>
          <a:srcRect/>
          <a:stretch>
            <a:fillRect/>
          </a:stretch>
        </p:blipFill>
        <p:spPr bwMode="auto">
          <a:xfrm>
            <a:off x="7390236" y="6248400"/>
            <a:ext cx="1753763" cy="609600"/>
          </a:xfrm>
          <a:prstGeom prst="rect">
            <a:avLst/>
          </a:prstGeom>
          <a:noFill/>
        </p:spPr>
      </p:pic>
      <p:pic>
        <p:nvPicPr>
          <p:cNvPr id="2050" name="Picture 2" descr="http://www2.cslaval.qc.ca/saintgerardsaintececile/IMG/jpg/hpim0531.jpg"/>
          <p:cNvPicPr>
            <a:picLocks noChangeAspect="1" noChangeArrowheads="1"/>
          </p:cNvPicPr>
          <p:nvPr>
            <p:custDataLst>
              <p:tags r:id="rId3"/>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1143000" y="1447800"/>
            <a:ext cx="6105525" cy="455295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custDataLst>
              <p:tags r:id="rId4"/>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1676400" y="2808828"/>
            <a:ext cx="5302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custDataLst>
              <p:tags r:id="rId5"/>
            </p:custDataLst>
          </p:nvPr>
        </p:nvSpPr>
        <p:spPr>
          <a:xfrm>
            <a:off x="5257800" y="2608803"/>
            <a:ext cx="533400" cy="400050"/>
          </a:xfrm>
          <a:prstGeom prst="rect">
            <a:avLst/>
          </a:prstGeom>
          <a:noFill/>
        </p:spPr>
        <p:txBody>
          <a:bodyPr>
            <a:spAutoFit/>
          </a:bodyPr>
          <a:lstStyle/>
          <a:p>
            <a:pPr algn="ctr">
              <a:defRPr/>
            </a:pPr>
            <a:r>
              <a:rPr lang="en-US" sz="2000" b="1" dirty="0">
                <a:solidFill>
                  <a:schemeClr val="bg1"/>
                </a:solidFill>
                <a:effectLst>
                  <a:outerShdw blurRad="38100" dist="38100" dir="2700000" algn="tl">
                    <a:srgbClr val="000000">
                      <a:alpha val="43137"/>
                    </a:srgbClr>
                  </a:outerShdw>
                </a:effectLst>
              </a:rPr>
              <a:t>2</a:t>
            </a:r>
          </a:p>
        </p:txBody>
      </p:sp>
      <p:pic>
        <p:nvPicPr>
          <p:cNvPr id="2052" name="Picture 4"/>
          <p:cNvPicPr>
            <a:picLocks noChangeAspect="1" noChangeArrowheads="1"/>
          </p:cNvPicPr>
          <p:nvPr>
            <p:custDataLst>
              <p:tags r:id="rId6"/>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1295400" y="3962400"/>
            <a:ext cx="530225" cy="566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custDataLst>
              <p:tags r:id="rId7"/>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a:off x="5524500" y="4038600"/>
            <a:ext cx="530225" cy="566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custDataLst>
              <p:tags r:id="rId8"/>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a:off x="1825625" y="5399915"/>
            <a:ext cx="530225" cy="566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27035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C:\Users\Lise.Belzile\AppData\Local\Microsoft\Windows\Temporary Internet Files\Low\Content.IE5\4UVZ27TU\106378245[1].jpg"/>
          <p:cNvPicPr>
            <a:picLocks noChangeAspect="1" noChangeArrowheads="1"/>
          </p:cNvPicPr>
          <p:nvPr>
            <p:custDataLst>
              <p:tags r:id="rId1"/>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6049714" y="3048000"/>
            <a:ext cx="3094286" cy="207428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custDataLst>
              <p:tags r:id="rId2"/>
            </p:custDataLst>
          </p:nvPr>
        </p:nvSpPr>
        <p:spPr/>
        <p:txBody>
          <a:bodyPr>
            <a:normAutofit fontScale="90000"/>
          </a:bodyPr>
          <a:lstStyle/>
          <a:p>
            <a:r>
              <a:rPr lang="fr-CA" dirty="0" smtClean="0"/>
              <a:t>D’autres façons de minimiser </a:t>
            </a:r>
            <a:br>
              <a:rPr lang="fr-CA" dirty="0" smtClean="0"/>
            </a:br>
            <a:r>
              <a:rPr lang="fr-CA" dirty="0" smtClean="0"/>
              <a:t>les erreurs</a:t>
            </a:r>
            <a:endParaRPr lang="en-US" dirty="0"/>
          </a:p>
        </p:txBody>
      </p:sp>
      <p:sp>
        <p:nvSpPr>
          <p:cNvPr id="3" name="Content Placeholder 2"/>
          <p:cNvSpPr>
            <a:spLocks noGrp="1"/>
          </p:cNvSpPr>
          <p:nvPr>
            <p:ph idx="1"/>
            <p:custDataLst>
              <p:tags r:id="rId3"/>
            </p:custDataLst>
          </p:nvPr>
        </p:nvSpPr>
        <p:spPr/>
        <p:txBody>
          <a:bodyPr>
            <a:normAutofit lnSpcReduction="10000"/>
          </a:bodyPr>
          <a:lstStyle/>
          <a:p>
            <a:r>
              <a:rPr lang="fr-CA" dirty="0" smtClean="0"/>
              <a:t>Permettre à l’élève de répondre lorsqu’il est prêt</a:t>
            </a:r>
          </a:p>
          <a:p>
            <a:r>
              <a:rPr lang="fr-CA" dirty="0" smtClean="0"/>
              <a:t>Encourager l’utilisation de la technologie pour répondre selon ses forces</a:t>
            </a:r>
          </a:p>
          <a:p>
            <a:pPr lvl="1"/>
            <a:r>
              <a:rPr lang="fr-CA" dirty="0" smtClean="0"/>
              <a:t>Utiliser l’ordinateur à la place du crayon</a:t>
            </a:r>
          </a:p>
          <a:p>
            <a:pPr lvl="1"/>
            <a:r>
              <a:rPr lang="fr-CA" dirty="0" smtClean="0"/>
              <a:t>Dicter les réponses au lieu de les écrire</a:t>
            </a:r>
          </a:p>
          <a:p>
            <a:pPr lvl="1"/>
            <a:r>
              <a:rPr lang="fr-CA" dirty="0" smtClean="0"/>
              <a:t>Donner plus de temps*</a:t>
            </a:r>
          </a:p>
          <a:p>
            <a:pPr lvl="1"/>
            <a:r>
              <a:rPr lang="fr-CA" dirty="0" smtClean="0"/>
              <a:t>Un isoloir pour minimiser les interruptions</a:t>
            </a:r>
          </a:p>
          <a:p>
            <a:pPr lvl="1"/>
            <a:r>
              <a:rPr lang="fr-CA" dirty="0" smtClean="0"/>
              <a:t>Permettre des pauses.</a:t>
            </a:r>
            <a:endParaRPr lang="en-US" dirty="0"/>
          </a:p>
        </p:txBody>
      </p:sp>
      <p:pic>
        <p:nvPicPr>
          <p:cNvPr id="5" name="Picture 4" descr="http://engage/insite/toolkit/Templates/Alberta%20Signature/JPG%20Format/Blue/AB_Signature_blue_RGB.jpg"/>
          <p:cNvPicPr>
            <a:picLocks noChangeAspect="1" noChangeArrowheads="1"/>
          </p:cNvPicPr>
          <p:nvPr>
            <p:custDataLst>
              <p:tags r:id="rId4"/>
            </p:custDataLst>
          </p:nvPr>
        </p:nvPicPr>
        <p:blipFill>
          <a:blip r:embed="rId7" cstate="print"/>
          <a:srcRect/>
          <a:stretch>
            <a:fillRect/>
          </a:stretch>
        </p:blipFill>
        <p:spPr bwMode="auto">
          <a:xfrm>
            <a:off x="7390236" y="6248400"/>
            <a:ext cx="1753763" cy="609600"/>
          </a:xfrm>
          <a:prstGeom prst="rect">
            <a:avLst/>
          </a:prstGeom>
          <a:noFill/>
        </p:spPr>
      </p:pic>
    </p:spTree>
    <p:extLst>
      <p:ext uri="{BB962C8B-B14F-4D97-AF65-F5344CB8AC3E}">
        <p14:creationId xmlns:p14="http://schemas.microsoft.com/office/powerpoint/2010/main" val="27810159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Title 1"/>
          <p:cNvSpPr>
            <a:spLocks noGrp="1"/>
          </p:cNvSpPr>
          <p:nvPr>
            <p:ph type="title"/>
            <p:custDataLst>
              <p:tags r:id="rId1"/>
            </p:custDataLst>
          </p:nvPr>
        </p:nvSpPr>
        <p:spPr>
          <a:xfrm>
            <a:off x="5715000" y="1371600"/>
            <a:ext cx="3352800" cy="2697163"/>
          </a:xfrm>
        </p:spPr>
        <p:txBody>
          <a:bodyPr/>
          <a:lstStyle/>
          <a:p>
            <a:r>
              <a:rPr lang="en-US" dirty="0" smtClean="0">
                <a:solidFill>
                  <a:srgbClr val="027FBE"/>
                </a:solidFill>
              </a:rPr>
              <a:t>Un </a:t>
            </a:r>
            <a:r>
              <a:rPr lang="en-US" dirty="0" err="1" smtClean="0">
                <a:solidFill>
                  <a:srgbClr val="027FBE"/>
                </a:solidFill>
              </a:rPr>
              <a:t>isoloir</a:t>
            </a:r>
            <a:r>
              <a:rPr lang="en-US" dirty="0" smtClean="0">
                <a:solidFill>
                  <a:srgbClr val="027FBE"/>
                </a:solidFill>
              </a:rPr>
              <a:t> : </a:t>
            </a:r>
            <a:br>
              <a:rPr lang="en-US" dirty="0" smtClean="0">
                <a:solidFill>
                  <a:srgbClr val="027FBE"/>
                </a:solidFill>
              </a:rPr>
            </a:br>
            <a:r>
              <a:rPr lang="en-US" dirty="0" err="1" smtClean="0">
                <a:solidFill>
                  <a:srgbClr val="027FBE"/>
                </a:solidFill>
              </a:rPr>
              <a:t>Projet</a:t>
            </a:r>
            <a:r>
              <a:rPr lang="en-US" dirty="0" smtClean="0">
                <a:solidFill>
                  <a:srgbClr val="027FBE"/>
                </a:solidFill>
              </a:rPr>
              <a:t> de </a:t>
            </a:r>
            <a:br>
              <a:rPr lang="en-US" dirty="0" smtClean="0">
                <a:solidFill>
                  <a:srgbClr val="027FBE"/>
                </a:solidFill>
              </a:rPr>
            </a:br>
            <a:r>
              <a:rPr lang="en-US" dirty="0" smtClean="0">
                <a:solidFill>
                  <a:srgbClr val="027FBE"/>
                </a:solidFill>
              </a:rPr>
              <a:t>Martha Stewart</a:t>
            </a:r>
          </a:p>
        </p:txBody>
      </p:sp>
      <p:pic>
        <p:nvPicPr>
          <p:cNvPr id="23555" name="Content Placeholder 3" descr="tvs8550_l.jpg"/>
          <p:cNvPicPr>
            <a:picLocks noGrp="1" noChangeAspect="1"/>
          </p:cNvPicPr>
          <p:nvPr>
            <p:ph idx="1"/>
            <p:custDataLst>
              <p:tags r:id="rId2"/>
            </p:custDataLst>
          </p:nvPr>
        </p:nvPicPr>
        <p:blipFill>
          <a:blip r:embed="rId6" cstate="print">
            <a:extLst>
              <a:ext uri="{28A0092B-C50C-407E-A947-70E740481C1C}">
                <a14:useLocalDpi xmlns:a14="http://schemas.microsoft.com/office/drawing/2010/main" val="0"/>
              </a:ext>
            </a:extLst>
          </a:blip>
          <a:srcRect/>
          <a:stretch>
            <a:fillRect/>
          </a:stretch>
        </p:blipFill>
        <p:spPr>
          <a:xfrm>
            <a:off x="457200" y="209550"/>
            <a:ext cx="4957763" cy="6191250"/>
          </a:xfrm>
        </p:spPr>
      </p:pic>
      <p:pic>
        <p:nvPicPr>
          <p:cNvPr id="4" name="Picture 4" descr="http://engage/insite/toolkit/Templates/Alberta%20Signature/JPG%20Format/Blue/AB_Signature_blue_RGB.jpg"/>
          <p:cNvPicPr>
            <a:picLocks noChangeAspect="1" noChangeArrowheads="1"/>
          </p:cNvPicPr>
          <p:nvPr>
            <p:custDataLst>
              <p:tags r:id="rId3"/>
            </p:custDataLst>
          </p:nvPr>
        </p:nvPicPr>
        <p:blipFill>
          <a:blip r:embed="rId7" cstate="print"/>
          <a:srcRect/>
          <a:stretch>
            <a:fillRect/>
          </a:stretch>
        </p:blipFill>
        <p:spPr bwMode="auto">
          <a:xfrm>
            <a:off x="7390236" y="6248400"/>
            <a:ext cx="1753763" cy="609600"/>
          </a:xfrm>
          <a:prstGeom prst="rect">
            <a:avLst/>
          </a:prstGeom>
          <a:noFill/>
        </p:spPr>
      </p:pic>
    </p:spTree>
    <p:extLst>
      <p:ext uri="{BB962C8B-B14F-4D97-AF65-F5344CB8AC3E}">
        <p14:creationId xmlns:p14="http://schemas.microsoft.com/office/powerpoint/2010/main" val="34022501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533400" y="76200"/>
            <a:ext cx="8229600" cy="762000"/>
          </a:xfrm>
        </p:spPr>
        <p:txBody>
          <a:bodyPr>
            <a:normAutofit fontScale="90000"/>
          </a:bodyPr>
          <a:lstStyle/>
          <a:p>
            <a:r>
              <a:rPr lang="fr-CA" dirty="0" smtClean="0"/>
              <a:t>Comment augmenter l’apprentissage?</a:t>
            </a:r>
            <a:endParaRPr lang="en-US" dirty="0"/>
          </a:p>
        </p:txBody>
      </p:sp>
      <p:sp>
        <p:nvSpPr>
          <p:cNvPr id="3" name="Content Placeholder 2"/>
          <p:cNvSpPr>
            <a:spLocks noGrp="1"/>
          </p:cNvSpPr>
          <p:nvPr>
            <p:ph sz="half" idx="1"/>
            <p:custDataLst>
              <p:tags r:id="rId2"/>
            </p:custDataLst>
          </p:nvPr>
        </p:nvSpPr>
        <p:spPr>
          <a:xfrm>
            <a:off x="451041" y="3810000"/>
            <a:ext cx="4038600" cy="2925763"/>
          </a:xfrm>
          <a:ln>
            <a:solidFill>
              <a:schemeClr val="accent1">
                <a:shade val="50000"/>
              </a:schemeClr>
            </a:solidFill>
          </a:ln>
        </p:spPr>
        <p:txBody>
          <a:bodyPr>
            <a:normAutofit/>
          </a:bodyPr>
          <a:lstStyle/>
          <a:p>
            <a:r>
              <a:rPr lang="fr-CA" dirty="0" smtClean="0">
                <a:solidFill>
                  <a:srgbClr val="027FBE"/>
                </a:solidFill>
              </a:rPr>
              <a:t>Minimisez</a:t>
            </a:r>
            <a:r>
              <a:rPr lang="fr-CA" dirty="0" smtClean="0"/>
              <a:t> : </a:t>
            </a:r>
          </a:p>
          <a:p>
            <a:pPr lvl="1"/>
            <a:r>
              <a:rPr lang="fr-CA" dirty="0" smtClean="0"/>
              <a:t>Les erreurs</a:t>
            </a:r>
          </a:p>
          <a:p>
            <a:pPr lvl="1"/>
            <a:r>
              <a:rPr lang="fr-CA" dirty="0" smtClean="0">
                <a:solidFill>
                  <a:srgbClr val="027FBE"/>
                </a:solidFill>
              </a:rPr>
              <a:t>La frustration et les comportements inappropriés</a:t>
            </a:r>
          </a:p>
        </p:txBody>
      </p:sp>
      <p:pic>
        <p:nvPicPr>
          <p:cNvPr id="4" name="Picture 4" descr="http://engage/insite/toolkit/Templates/Alberta%20Signature/JPG%20Format/Blue/AB_Signature_blue_RGB.jpg"/>
          <p:cNvPicPr>
            <a:picLocks noChangeAspect="1" noChangeArrowheads="1"/>
          </p:cNvPicPr>
          <p:nvPr>
            <p:custDataLst>
              <p:tags r:id="rId3"/>
            </p:custDataLst>
          </p:nvPr>
        </p:nvPicPr>
        <p:blipFill>
          <a:blip r:embed="rId7" cstate="print"/>
          <a:srcRect/>
          <a:stretch>
            <a:fillRect/>
          </a:stretch>
        </p:blipFill>
        <p:spPr bwMode="auto">
          <a:xfrm>
            <a:off x="7390236" y="6248400"/>
            <a:ext cx="1753763" cy="609600"/>
          </a:xfrm>
          <a:prstGeom prst="rect">
            <a:avLst/>
          </a:prstGeom>
          <a:noFill/>
        </p:spPr>
      </p:pic>
      <p:sp>
        <p:nvSpPr>
          <p:cNvPr id="6" name="Content Placeholder 2"/>
          <p:cNvSpPr txBox="1">
            <a:spLocks/>
          </p:cNvSpPr>
          <p:nvPr>
            <p:custDataLst>
              <p:tags r:id="rId4"/>
            </p:custDataLst>
          </p:nvPr>
        </p:nvSpPr>
        <p:spPr>
          <a:xfrm>
            <a:off x="4800600" y="1752600"/>
            <a:ext cx="4038600" cy="2925763"/>
          </a:xfrm>
          <a:prstGeom prst="rect">
            <a:avLst/>
          </a:prstGeom>
          <a:ln>
            <a:solidFill>
              <a:schemeClr val="accent1">
                <a:shade val="50000"/>
              </a:schemeClr>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fr-CA" dirty="0" smtClean="0">
                <a:solidFill>
                  <a:prstClr val="black"/>
                </a:solidFill>
              </a:rPr>
              <a:t>Si l’élève n’est pas prêt à apprendre, cherchez le </a:t>
            </a:r>
            <a:r>
              <a:rPr lang="fr-CA" dirty="0" smtClean="0">
                <a:solidFill>
                  <a:srgbClr val="027FBE"/>
                </a:solidFill>
              </a:rPr>
              <a:t>pourquoi</a:t>
            </a:r>
            <a:r>
              <a:rPr lang="fr-CA" dirty="0" smtClean="0">
                <a:solidFill>
                  <a:prstClr val="black"/>
                </a:solidFill>
              </a:rPr>
              <a:t> : </a:t>
            </a:r>
          </a:p>
          <a:p>
            <a:pPr lvl="1"/>
            <a:r>
              <a:rPr lang="fr-CA" dirty="0" smtClean="0">
                <a:solidFill>
                  <a:prstClr val="black"/>
                </a:solidFill>
              </a:rPr>
              <a:t>Faim, peur, etc. </a:t>
            </a:r>
          </a:p>
          <a:p>
            <a:pPr lvl="1"/>
            <a:r>
              <a:rPr lang="fr-CA" dirty="0" smtClean="0">
                <a:solidFill>
                  <a:prstClr val="black"/>
                </a:solidFill>
              </a:rPr>
              <a:t>Indices donnés par le comportement</a:t>
            </a:r>
          </a:p>
        </p:txBody>
      </p:sp>
      <p:pic>
        <p:nvPicPr>
          <p:cNvPr id="41986" name="Picture 2"/>
          <p:cNvPicPr>
            <a:picLocks noChangeAspect="1" noChangeArrowheads="1"/>
          </p:cNvPicPr>
          <p:nvPr>
            <p:custDataLst>
              <p:tags r:id="rId5"/>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304800" y="762000"/>
            <a:ext cx="4151313" cy="2895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22533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C:\Users\Lise.Belzile\AppData\Local\Microsoft\Windows\Temporary Internet Files\Low\Content.IE5\GH7F3YV3\155306469[1].jpg"/>
          <p:cNvPicPr>
            <a:picLocks noChangeAspect="1" noChangeArrowheads="1"/>
          </p:cNvPicPr>
          <p:nvPr>
            <p:custDataLst>
              <p:tags r:id="rId1"/>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6019800" y="2286000"/>
            <a:ext cx="2843339" cy="35814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custDataLst>
              <p:tags r:id="rId2"/>
            </p:custDataLst>
          </p:nvPr>
        </p:nvSpPr>
        <p:spPr/>
        <p:txBody>
          <a:bodyPr/>
          <a:lstStyle/>
          <a:p>
            <a:pPr marL="0" indent="0">
              <a:buNone/>
            </a:pPr>
            <a:r>
              <a:rPr lang="fr-CA" sz="4000" dirty="0" smtClean="0"/>
              <a:t>2) Minimiser </a:t>
            </a:r>
            <a:r>
              <a:rPr lang="fr-CA" sz="4000" dirty="0"/>
              <a:t>la </a:t>
            </a:r>
            <a:r>
              <a:rPr lang="fr-CA" sz="4000" dirty="0">
                <a:solidFill>
                  <a:srgbClr val="027FBE"/>
                </a:solidFill>
              </a:rPr>
              <a:t>frustration</a:t>
            </a:r>
            <a:r>
              <a:rPr lang="fr-CA" sz="4000" dirty="0"/>
              <a:t> et les </a:t>
            </a:r>
            <a:r>
              <a:rPr lang="fr-CA" sz="4000" dirty="0">
                <a:solidFill>
                  <a:srgbClr val="027FBE"/>
                </a:solidFill>
              </a:rPr>
              <a:t>comportements </a:t>
            </a:r>
            <a:r>
              <a:rPr lang="fr-CA" sz="4000" dirty="0" smtClean="0">
                <a:solidFill>
                  <a:srgbClr val="027FBE"/>
                </a:solidFill>
              </a:rPr>
              <a:t>inappropriés</a:t>
            </a:r>
          </a:p>
          <a:p>
            <a:pPr marL="0" indent="0">
              <a:buNone/>
            </a:pPr>
            <a:endParaRPr lang="fr-CA" sz="4000" dirty="0">
              <a:solidFill>
                <a:srgbClr val="027FBE"/>
              </a:solidFill>
            </a:endParaRPr>
          </a:p>
          <a:p>
            <a:pPr marL="0" indent="0">
              <a:buNone/>
            </a:pPr>
            <a:r>
              <a:rPr lang="fr-CA" sz="4000" dirty="0" smtClean="0">
                <a:solidFill>
                  <a:srgbClr val="027FBE"/>
                </a:solidFill>
              </a:rPr>
              <a:t>		Comment?</a:t>
            </a:r>
            <a:endParaRPr lang="en-US" sz="4000" dirty="0">
              <a:solidFill>
                <a:srgbClr val="027FBE"/>
              </a:solidFill>
            </a:endParaRPr>
          </a:p>
          <a:p>
            <a:endParaRPr lang="en-US" dirty="0"/>
          </a:p>
        </p:txBody>
      </p:sp>
      <p:pic>
        <p:nvPicPr>
          <p:cNvPr id="4" name="Picture 4" descr="http://engage/insite/toolkit/Templates/Alberta%20Signature/JPG%20Format/Blue/AB_Signature_blue_RGB.jpg"/>
          <p:cNvPicPr>
            <a:picLocks noChangeAspect="1" noChangeArrowheads="1"/>
          </p:cNvPicPr>
          <p:nvPr>
            <p:custDataLst>
              <p:tags r:id="rId3"/>
            </p:custDataLst>
          </p:nvPr>
        </p:nvPicPr>
        <p:blipFill>
          <a:blip r:embed="rId6" cstate="print"/>
          <a:srcRect/>
          <a:stretch>
            <a:fillRect/>
          </a:stretch>
        </p:blipFill>
        <p:spPr bwMode="auto">
          <a:xfrm>
            <a:off x="7390236" y="6248400"/>
            <a:ext cx="1753763" cy="609600"/>
          </a:xfrm>
          <a:prstGeom prst="rect">
            <a:avLst/>
          </a:prstGeom>
          <a:noFill/>
        </p:spPr>
      </p:pic>
    </p:spTree>
    <p:extLst>
      <p:ext uri="{BB962C8B-B14F-4D97-AF65-F5344CB8AC3E}">
        <p14:creationId xmlns:p14="http://schemas.microsoft.com/office/powerpoint/2010/main" val="9227035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fontScale="90000"/>
          </a:bodyPr>
          <a:lstStyle/>
          <a:p>
            <a:r>
              <a:rPr lang="fr-CA" dirty="0" smtClean="0"/>
              <a:t/>
            </a:r>
            <a:br>
              <a:rPr lang="fr-CA" dirty="0" smtClean="0"/>
            </a:br>
            <a:endParaRPr lang="en-US" dirty="0"/>
          </a:p>
        </p:txBody>
      </p:sp>
      <p:sp>
        <p:nvSpPr>
          <p:cNvPr id="3" name="Content Placeholder 2"/>
          <p:cNvSpPr>
            <a:spLocks noGrp="1"/>
          </p:cNvSpPr>
          <p:nvPr>
            <p:ph idx="1"/>
            <p:custDataLst>
              <p:tags r:id="rId2"/>
            </p:custDataLst>
          </p:nvPr>
        </p:nvSpPr>
        <p:spPr>
          <a:xfrm>
            <a:off x="457200" y="1828800"/>
            <a:ext cx="8229600" cy="4525963"/>
          </a:xfrm>
        </p:spPr>
        <p:txBody>
          <a:bodyPr/>
          <a:lstStyle/>
          <a:p>
            <a:pPr marL="0" indent="0">
              <a:buNone/>
            </a:pPr>
            <a:r>
              <a:rPr lang="fr-CA" dirty="0" smtClean="0"/>
              <a:t>Tout comportement a une </a:t>
            </a:r>
            <a:r>
              <a:rPr lang="fr-CA" dirty="0" smtClean="0">
                <a:solidFill>
                  <a:srgbClr val="027FBE"/>
                </a:solidFill>
              </a:rPr>
              <a:t>fonction</a:t>
            </a:r>
            <a:r>
              <a:rPr lang="fr-CA" dirty="0" smtClean="0"/>
              <a:t>. C’est le </a:t>
            </a:r>
            <a:r>
              <a:rPr lang="fr-CA" b="1" dirty="0" smtClean="0">
                <a:solidFill>
                  <a:srgbClr val="027FBE"/>
                </a:solidFill>
              </a:rPr>
              <a:t>pourquoi</a:t>
            </a:r>
            <a:r>
              <a:rPr lang="fr-CA" dirty="0" smtClean="0"/>
              <a:t> du comportement.</a:t>
            </a:r>
            <a:endParaRPr lang="fr-CA" dirty="0"/>
          </a:p>
          <a:p>
            <a:pPr marL="457200" lvl="1" indent="0">
              <a:buNone/>
            </a:pPr>
            <a:endParaRPr lang="fr-CA" dirty="0" smtClean="0"/>
          </a:p>
          <a:p>
            <a:pPr marL="457200" lvl="1" indent="0">
              <a:buNone/>
            </a:pPr>
            <a:r>
              <a:rPr lang="fr-CA" dirty="0" smtClean="0"/>
              <a:t>Il peut servir à :</a:t>
            </a:r>
          </a:p>
          <a:p>
            <a:pPr lvl="1">
              <a:buFontTx/>
              <a:buChar char="-"/>
            </a:pPr>
            <a:r>
              <a:rPr lang="fr-CA" dirty="0" smtClean="0"/>
              <a:t>obtenir quelque chose</a:t>
            </a:r>
          </a:p>
          <a:p>
            <a:pPr lvl="1">
              <a:buFontTx/>
              <a:buChar char="-"/>
            </a:pPr>
            <a:r>
              <a:rPr lang="fr-CA" dirty="0"/>
              <a:t>é</a:t>
            </a:r>
            <a:r>
              <a:rPr lang="fr-CA" dirty="0" smtClean="0"/>
              <a:t>viter, retarder ou se sauver d’une situation.</a:t>
            </a:r>
          </a:p>
          <a:p>
            <a:pPr lvl="1">
              <a:buFontTx/>
              <a:buChar char="-"/>
            </a:pPr>
            <a:endParaRPr lang="fr-CA" dirty="0"/>
          </a:p>
          <a:p>
            <a:pPr marL="457200" lvl="1" indent="0">
              <a:buNone/>
            </a:pPr>
            <a:r>
              <a:rPr lang="fr-CA" dirty="0" smtClean="0"/>
              <a:t>Il faut se demander </a:t>
            </a:r>
            <a:r>
              <a:rPr lang="fr-CA" dirty="0" smtClean="0">
                <a:solidFill>
                  <a:srgbClr val="027FBE"/>
                </a:solidFill>
              </a:rPr>
              <a:t>pourquoi.</a:t>
            </a:r>
            <a:r>
              <a:rPr lang="fr-CA" dirty="0" smtClean="0"/>
              <a:t> </a:t>
            </a:r>
            <a:endParaRPr lang="en-US" dirty="0"/>
          </a:p>
        </p:txBody>
      </p:sp>
      <p:pic>
        <p:nvPicPr>
          <p:cNvPr id="4" name="Picture 4" descr="http://engage/insite/toolkit/Templates/Alberta%20Signature/JPG%20Format/Blue/AB_Signature_blue_RGB.jpg"/>
          <p:cNvPicPr>
            <a:picLocks noChangeAspect="1" noChangeArrowheads="1"/>
          </p:cNvPicPr>
          <p:nvPr>
            <p:custDataLst>
              <p:tags r:id="rId3"/>
            </p:custDataLst>
          </p:nvPr>
        </p:nvPicPr>
        <p:blipFill>
          <a:blip r:embed="rId6" cstate="print"/>
          <a:srcRect/>
          <a:stretch>
            <a:fillRect/>
          </a:stretch>
        </p:blipFill>
        <p:spPr bwMode="auto">
          <a:xfrm>
            <a:off x="7390236" y="6248400"/>
            <a:ext cx="1753763" cy="609600"/>
          </a:xfrm>
          <a:prstGeom prst="rect">
            <a:avLst/>
          </a:prstGeom>
          <a:noFill/>
        </p:spPr>
      </p:pic>
      <p:pic>
        <p:nvPicPr>
          <p:cNvPr id="1026" name="Picture 2" descr="C:\Users\Lise.Belzile\AppData\Local\Microsoft\Windows\Temporary Internet Files\Low\Content.IE5\6GWBVXUN\154998857[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0" y="1"/>
            <a:ext cx="35052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58259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Lise.Belzile\AppData\Local\Microsoft\Windows\Temporary Internet Files\Low\Content.IE5\3P6RZM1K\8801825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2106" y="0"/>
            <a:ext cx="2234184" cy="33489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custDataLst>
              <p:tags r:id="rId1"/>
            </p:custDataLst>
          </p:nvPr>
        </p:nvSpPr>
        <p:spPr>
          <a:xfrm>
            <a:off x="-990600" y="2362200"/>
            <a:ext cx="8229600" cy="1143000"/>
          </a:xfrm>
        </p:spPr>
        <p:txBody>
          <a:bodyPr>
            <a:normAutofit fontScale="90000"/>
          </a:bodyPr>
          <a:lstStyle/>
          <a:p>
            <a:r>
              <a:rPr lang="fr-CA" dirty="0" smtClean="0"/>
              <a:t>Afin de déterminer </a:t>
            </a:r>
            <a:r>
              <a:rPr lang="fr-CA" dirty="0" smtClean="0">
                <a:solidFill>
                  <a:srgbClr val="00A4DE"/>
                </a:solidFill>
              </a:rPr>
              <a:t>pourquoi</a:t>
            </a:r>
            <a:r>
              <a:rPr lang="fr-CA" dirty="0" smtClean="0"/>
              <a:t>, </a:t>
            </a:r>
            <a:br>
              <a:rPr lang="fr-CA" dirty="0" smtClean="0"/>
            </a:br>
            <a:r>
              <a:rPr lang="fr-CA" dirty="0" smtClean="0"/>
              <a:t>il est important d’</a:t>
            </a:r>
            <a:r>
              <a:rPr lang="fr-CA" dirty="0" smtClean="0">
                <a:solidFill>
                  <a:srgbClr val="00A4DE"/>
                </a:solidFill>
              </a:rPr>
              <a:t>observer</a:t>
            </a:r>
            <a:r>
              <a:rPr lang="fr-CA" dirty="0" smtClean="0"/>
              <a:t>.</a:t>
            </a:r>
            <a:endParaRPr lang="en-US" dirty="0"/>
          </a:p>
        </p:txBody>
      </p:sp>
      <p:pic>
        <p:nvPicPr>
          <p:cNvPr id="4" name="Picture 4" descr="http://engage/insite/toolkit/Templates/Alberta%20Signature/JPG%20Format/Blue/AB_Signature_blue_RGB.jpg"/>
          <p:cNvPicPr>
            <a:picLocks noChangeAspect="1" noChangeArrowheads="1"/>
          </p:cNvPicPr>
          <p:nvPr>
            <p:custDataLst>
              <p:tags r:id="rId2"/>
            </p:custDataLst>
          </p:nvPr>
        </p:nvPicPr>
        <p:blipFill>
          <a:blip r:embed="rId6" cstate="print"/>
          <a:srcRect/>
          <a:stretch>
            <a:fillRect/>
          </a:stretch>
        </p:blipFill>
        <p:spPr bwMode="auto">
          <a:xfrm>
            <a:off x="7390236" y="6248400"/>
            <a:ext cx="1753763" cy="609600"/>
          </a:xfrm>
          <a:prstGeom prst="rect">
            <a:avLst/>
          </a:prstGeom>
          <a:noFill/>
        </p:spPr>
      </p:pic>
      <p:pic>
        <p:nvPicPr>
          <p:cNvPr id="2050" name="Picture 2" descr="C:\Users\Lise.Belzile\AppData\Local\Microsoft\Windows\Temporary Internet Files\Low\Content.IE5\T00TEXBJ\78490720[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4267200"/>
            <a:ext cx="3201347" cy="213570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Lise.Belzile\AppData\Local\Microsoft\Windows\Temporary Internet Files\Low\Content.IE5\QYWEEP49\134133241[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8199" y="138545"/>
            <a:ext cx="3084601" cy="2054982"/>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Lise.Belzile\AppData\Local\Microsoft\Windows\Temporary Internet Files\Low\Content.IE5\QYWEEP49\89675269[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24400" y="3505200"/>
            <a:ext cx="2843784"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20565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381000" y="1752600"/>
            <a:ext cx="8229600" cy="2133600"/>
          </a:xfrm>
        </p:spPr>
        <p:txBody>
          <a:bodyPr>
            <a:normAutofit/>
          </a:bodyPr>
          <a:lstStyle/>
          <a:p>
            <a:r>
              <a:rPr lang="fr-CA" dirty="0" smtClean="0"/>
              <a:t/>
            </a:r>
            <a:br>
              <a:rPr lang="fr-CA" dirty="0" smtClean="0"/>
            </a:br>
            <a:endParaRPr lang="en-US" dirty="0"/>
          </a:p>
        </p:txBody>
      </p:sp>
      <p:pic>
        <p:nvPicPr>
          <p:cNvPr id="4" name="Picture 4" descr="http://engage/insite/toolkit/Templates/Alberta%20Signature/JPG%20Format/Blue/AB_Signature_blue_RGB.jpg"/>
          <p:cNvPicPr>
            <a:picLocks noChangeAspect="1" noChangeArrowheads="1"/>
          </p:cNvPicPr>
          <p:nvPr>
            <p:custDataLst>
              <p:tags r:id="rId2"/>
            </p:custDataLst>
          </p:nvPr>
        </p:nvPicPr>
        <p:blipFill>
          <a:blip r:embed="rId6" cstate="print"/>
          <a:srcRect/>
          <a:stretch>
            <a:fillRect/>
          </a:stretch>
        </p:blipFill>
        <p:spPr bwMode="auto">
          <a:xfrm>
            <a:off x="7390236" y="6248400"/>
            <a:ext cx="1753763" cy="609600"/>
          </a:xfrm>
          <a:prstGeom prst="rect">
            <a:avLst/>
          </a:prstGeom>
          <a:noFill/>
        </p:spPr>
      </p:pic>
      <p:pic>
        <p:nvPicPr>
          <p:cNvPr id="24579" name="Picture 3"/>
          <p:cNvPicPr>
            <a:picLocks noChangeAspect="1" noChangeArrowheads="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1674855" y="19929"/>
            <a:ext cx="5657850" cy="6838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58259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fr-CA" dirty="0" smtClean="0"/>
              <a:t>Qu’est-ce que l’inclusion?</a:t>
            </a:r>
            <a:endParaRPr lang="en-US" dirty="0"/>
          </a:p>
        </p:txBody>
      </p:sp>
      <p:sp>
        <p:nvSpPr>
          <p:cNvPr id="3" name="Content Placeholder 2"/>
          <p:cNvSpPr>
            <a:spLocks noGrp="1"/>
          </p:cNvSpPr>
          <p:nvPr>
            <p:ph idx="1"/>
            <p:custDataLst>
              <p:tags r:id="rId2"/>
            </p:custDataLst>
          </p:nvPr>
        </p:nvSpPr>
        <p:spPr/>
        <p:txBody>
          <a:bodyPr/>
          <a:lstStyle/>
          <a:p>
            <a:endParaRPr lang="fr-CA" dirty="0" smtClean="0"/>
          </a:p>
          <a:p>
            <a:r>
              <a:rPr lang="fr-CA" dirty="0" smtClean="0"/>
              <a:t>Une </a:t>
            </a:r>
            <a:r>
              <a:rPr lang="fr-FR" dirty="0" smtClean="0"/>
              <a:t>façon </a:t>
            </a:r>
            <a:r>
              <a:rPr lang="fr-FR" dirty="0"/>
              <a:t>de </a:t>
            </a:r>
            <a:r>
              <a:rPr lang="fr-FR" dirty="0">
                <a:solidFill>
                  <a:srgbClr val="027FBE"/>
                </a:solidFill>
              </a:rPr>
              <a:t>penser</a:t>
            </a:r>
            <a:r>
              <a:rPr lang="fr-FR" dirty="0"/>
              <a:t> et d’</a:t>
            </a:r>
            <a:r>
              <a:rPr lang="fr-FR" dirty="0">
                <a:solidFill>
                  <a:srgbClr val="027FBE"/>
                </a:solidFill>
              </a:rPr>
              <a:t>agir</a:t>
            </a:r>
            <a:r>
              <a:rPr lang="fr-FR" dirty="0"/>
              <a:t> qui démontre l’acceptation </a:t>
            </a:r>
            <a:r>
              <a:rPr lang="fr-FR" dirty="0" smtClean="0"/>
              <a:t>universelle; </a:t>
            </a:r>
            <a:r>
              <a:rPr lang="fr-FR" dirty="0"/>
              <a:t>et </a:t>
            </a:r>
            <a:endParaRPr lang="fr-FR" dirty="0" smtClean="0"/>
          </a:p>
          <a:p>
            <a:r>
              <a:rPr lang="fr-FR" dirty="0" smtClean="0"/>
              <a:t>crée </a:t>
            </a:r>
            <a:r>
              <a:rPr lang="fr-FR" dirty="0"/>
              <a:t>le sentiment d’appartenance chez </a:t>
            </a:r>
            <a:r>
              <a:rPr lang="fr-FR" dirty="0">
                <a:solidFill>
                  <a:srgbClr val="027FBE"/>
                </a:solidFill>
              </a:rPr>
              <a:t>tous</a:t>
            </a:r>
            <a:r>
              <a:rPr lang="fr-FR" dirty="0"/>
              <a:t> les </a:t>
            </a:r>
            <a:r>
              <a:rPr lang="fr-FR" dirty="0" smtClean="0"/>
              <a:t>élèves. </a:t>
            </a:r>
            <a:endParaRPr lang="en-US" dirty="0"/>
          </a:p>
        </p:txBody>
      </p:sp>
      <p:pic>
        <p:nvPicPr>
          <p:cNvPr id="4" name="Picture 4" descr="http://engage/insite/toolkit/Templates/Alberta%20Signature/JPG%20Format/Blue/AB_Signature_blue_RGB.jpg"/>
          <p:cNvPicPr>
            <a:picLocks noChangeAspect="1" noChangeArrowheads="1"/>
          </p:cNvPicPr>
          <p:nvPr>
            <p:custDataLst>
              <p:tags r:id="rId3"/>
            </p:custDataLst>
          </p:nvPr>
        </p:nvPicPr>
        <p:blipFill>
          <a:blip r:embed="rId5" cstate="print"/>
          <a:srcRect/>
          <a:stretch>
            <a:fillRect/>
          </a:stretch>
        </p:blipFill>
        <p:spPr bwMode="auto">
          <a:xfrm>
            <a:off x="7390236" y="6248400"/>
            <a:ext cx="1753763" cy="609600"/>
          </a:xfrm>
          <a:prstGeom prst="rect">
            <a:avLst/>
          </a:prstGeom>
          <a:noFill/>
        </p:spPr>
      </p:pic>
    </p:spTree>
    <p:extLst>
      <p:ext uri="{BB962C8B-B14F-4D97-AF65-F5344CB8AC3E}">
        <p14:creationId xmlns:p14="http://schemas.microsoft.com/office/powerpoint/2010/main" val="29874420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381000" y="1752600"/>
            <a:ext cx="8229600" cy="2133600"/>
          </a:xfrm>
        </p:spPr>
        <p:txBody>
          <a:bodyPr>
            <a:normAutofit/>
          </a:bodyPr>
          <a:lstStyle/>
          <a:p>
            <a:r>
              <a:rPr lang="fr-CA" dirty="0" smtClean="0"/>
              <a:t/>
            </a:r>
            <a:br>
              <a:rPr lang="fr-CA" dirty="0" smtClean="0"/>
            </a:br>
            <a:endParaRPr lang="en-US" dirty="0"/>
          </a:p>
        </p:txBody>
      </p:sp>
      <p:pic>
        <p:nvPicPr>
          <p:cNvPr id="4" name="Picture 4" descr="http://engage/insite/toolkit/Templates/Alberta%20Signature/JPG%20Format/Blue/AB_Signature_blue_RGB.jpg"/>
          <p:cNvPicPr>
            <a:picLocks noChangeAspect="1" noChangeArrowheads="1"/>
          </p:cNvPicPr>
          <p:nvPr>
            <p:custDataLst>
              <p:tags r:id="rId2"/>
            </p:custDataLst>
          </p:nvPr>
        </p:nvPicPr>
        <p:blipFill>
          <a:blip r:embed="rId5" cstate="print"/>
          <a:srcRect/>
          <a:stretch>
            <a:fillRect/>
          </a:stretch>
        </p:blipFill>
        <p:spPr bwMode="auto">
          <a:xfrm>
            <a:off x="7390236" y="6248400"/>
            <a:ext cx="1753763" cy="609600"/>
          </a:xfrm>
          <a:prstGeom prst="rect">
            <a:avLst/>
          </a:prstGeom>
          <a:noFill/>
        </p:spPr>
      </p:pic>
      <p:pic>
        <p:nvPicPr>
          <p:cNvPr id="25602" name="Picture 2"/>
          <p:cNvPicPr>
            <a:picLocks noChangeAspect="1" noChangeArrowheads="1"/>
          </p:cNvPicPr>
          <p:nvPr>
            <p:custDataLst>
              <p:tags r:id="rId3"/>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1624013" y="0"/>
            <a:ext cx="58959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58259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381000" y="1752600"/>
            <a:ext cx="8229600" cy="2133600"/>
          </a:xfrm>
        </p:spPr>
        <p:txBody>
          <a:bodyPr>
            <a:normAutofit/>
          </a:bodyPr>
          <a:lstStyle/>
          <a:p>
            <a:r>
              <a:rPr lang="fr-CA" dirty="0" smtClean="0"/>
              <a:t/>
            </a:r>
            <a:br>
              <a:rPr lang="fr-CA" dirty="0" smtClean="0"/>
            </a:br>
            <a:endParaRPr lang="en-US" dirty="0"/>
          </a:p>
        </p:txBody>
      </p:sp>
      <p:pic>
        <p:nvPicPr>
          <p:cNvPr id="26626" name="Picture 2"/>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1143000" y="0"/>
            <a:ext cx="6567488" cy="6759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descr="http://engage/insite/toolkit/Templates/Alberta%20Signature/JPG%20Format/Blue/AB_Signature_blue_RGB.jpg"/>
          <p:cNvPicPr>
            <a:picLocks noChangeAspect="1" noChangeArrowheads="1"/>
          </p:cNvPicPr>
          <p:nvPr>
            <p:custDataLst>
              <p:tags r:id="rId3"/>
            </p:custDataLst>
          </p:nvPr>
        </p:nvPicPr>
        <p:blipFill>
          <a:blip r:embed="rId6" cstate="print"/>
          <a:srcRect/>
          <a:stretch>
            <a:fillRect/>
          </a:stretch>
        </p:blipFill>
        <p:spPr bwMode="auto">
          <a:xfrm>
            <a:off x="7390236" y="6248400"/>
            <a:ext cx="1753763" cy="609600"/>
          </a:xfrm>
          <a:prstGeom prst="rect">
            <a:avLst/>
          </a:prstGeom>
          <a:noFill/>
        </p:spPr>
      </p:pic>
    </p:spTree>
    <p:extLst>
      <p:ext uri="{BB962C8B-B14F-4D97-AF65-F5344CB8AC3E}">
        <p14:creationId xmlns:p14="http://schemas.microsoft.com/office/powerpoint/2010/main" val="5458259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381000"/>
            <a:ext cx="8229600" cy="1295400"/>
          </a:xfrm>
        </p:spPr>
        <p:txBody>
          <a:bodyPr>
            <a:normAutofit fontScale="90000"/>
          </a:bodyPr>
          <a:lstStyle/>
          <a:p>
            <a:pPr lvl="0"/>
            <a:r>
              <a:rPr lang="en-US" dirty="0" smtClean="0"/>
              <a:t>La participation </a:t>
            </a:r>
            <a:br>
              <a:rPr lang="en-US" dirty="0" smtClean="0"/>
            </a:br>
            <a:r>
              <a:rPr lang="en-US" dirty="0" smtClean="0"/>
              <a:t>à la vie </a:t>
            </a:r>
            <a:r>
              <a:rPr lang="en-US" dirty="0" err="1" smtClean="0"/>
              <a:t>sociale</a:t>
            </a:r>
            <a:r>
              <a:rPr lang="en-US" dirty="0" smtClean="0"/>
              <a:t> </a:t>
            </a:r>
            <a:br>
              <a:rPr lang="en-US" dirty="0" smtClean="0"/>
            </a:br>
            <a:endParaRPr lang="en-US" dirty="0"/>
          </a:p>
        </p:txBody>
      </p:sp>
      <p:sp>
        <p:nvSpPr>
          <p:cNvPr id="3" name="Content Placeholder 2"/>
          <p:cNvSpPr>
            <a:spLocks noGrp="1"/>
          </p:cNvSpPr>
          <p:nvPr>
            <p:ph idx="1"/>
            <p:custDataLst>
              <p:tags r:id="rId2"/>
            </p:custDataLst>
          </p:nvPr>
        </p:nvSpPr>
        <p:spPr>
          <a:xfrm>
            <a:off x="457200" y="1722437"/>
            <a:ext cx="8229600" cy="4525963"/>
          </a:xfrm>
        </p:spPr>
        <p:txBody>
          <a:bodyPr>
            <a:normAutofit/>
          </a:bodyPr>
          <a:lstStyle/>
          <a:p>
            <a:r>
              <a:rPr lang="fr-CA" dirty="0" smtClean="0"/>
              <a:t>Comment l'élève interagit-il avec les autres dans l'environnement d'apprentissage?</a:t>
            </a:r>
            <a:endParaRPr lang="en-US" dirty="0" smtClean="0"/>
          </a:p>
          <a:p>
            <a:r>
              <a:rPr lang="fr-CA" dirty="0" smtClean="0"/>
              <a:t>Déterminez des moments et des activités où, tout au long de la journée, les élèves auront besoin de soutien pour pouvoir participer.  </a:t>
            </a:r>
            <a:endParaRPr lang="en-US" dirty="0" smtClean="0"/>
          </a:p>
          <a:p>
            <a:endParaRPr lang="en-US" dirty="0"/>
          </a:p>
        </p:txBody>
      </p:sp>
      <p:pic>
        <p:nvPicPr>
          <p:cNvPr id="5" name="Picture 4" descr="http://engage/insite/toolkit/Templates/Alberta%20Signature/JPG%20Format/Blue/AB_Signature_blue_RGB.jpg"/>
          <p:cNvPicPr>
            <a:picLocks noChangeAspect="1" noChangeArrowheads="1"/>
          </p:cNvPicPr>
          <p:nvPr>
            <p:custDataLst>
              <p:tags r:id="rId3"/>
            </p:custDataLst>
          </p:nvPr>
        </p:nvPicPr>
        <p:blipFill>
          <a:blip r:embed="rId6" cstate="print"/>
          <a:srcRect/>
          <a:stretch>
            <a:fillRect/>
          </a:stretch>
        </p:blipFill>
        <p:spPr bwMode="auto">
          <a:xfrm>
            <a:off x="7390236" y="6248400"/>
            <a:ext cx="1753763" cy="609600"/>
          </a:xfrm>
          <a:prstGeom prst="rect">
            <a:avLst/>
          </a:prstGeom>
          <a:noFill/>
        </p:spPr>
      </p:pic>
      <p:pic>
        <p:nvPicPr>
          <p:cNvPr id="3074" name="Picture 2" descr="C:\Users\Lise.Belzile\AppData\Local\Microsoft\Windows\Temporary Internet Files\Low\Content.IE5\QYWEEP49\57447411[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9346" y="4648200"/>
            <a:ext cx="2590800" cy="1714133"/>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Lise.Belzile\AppData\Local\Microsoft\Windows\Temporary Internet Files\Low\Content.IE5\T00TEXBJ\78520692[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71800" y="4953000"/>
            <a:ext cx="2585740" cy="171907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Lise.Belzile\AppData\Local\Microsoft\Windows\Temporary Internet Files\Low\Content.IE5\4UVZ27TU\83110776[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91200" y="4469573"/>
            <a:ext cx="2623524" cy="174419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fontScale="90000"/>
          </a:bodyPr>
          <a:lstStyle/>
          <a:p>
            <a:r>
              <a:rPr lang="fr-CA" dirty="0" smtClean="0"/>
              <a:t/>
            </a:r>
            <a:br>
              <a:rPr lang="fr-CA" dirty="0" smtClean="0"/>
            </a:br>
            <a:endParaRPr lang="en-US" dirty="0"/>
          </a:p>
        </p:txBody>
      </p:sp>
      <p:pic>
        <p:nvPicPr>
          <p:cNvPr id="23554" name="Picture 2"/>
          <p:cNvPicPr>
            <a:picLocks noChangeAspect="1" noChangeArrowheads="1"/>
          </p:cNvPicPr>
          <p:nvPr>
            <p:custDataLst>
              <p:tags r:id="rId2"/>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0" y="-18288"/>
            <a:ext cx="9143999" cy="704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descr="http://engage/insite/toolkit/Templates/Alberta%20Signature/JPG%20Format/Blue/AB_Signature_blue_RGB.jpg"/>
          <p:cNvPicPr>
            <a:picLocks noChangeAspect="1" noChangeArrowheads="1"/>
          </p:cNvPicPr>
          <p:nvPr>
            <p:custDataLst>
              <p:tags r:id="rId3"/>
            </p:custDataLst>
          </p:nvPr>
        </p:nvPicPr>
        <p:blipFill>
          <a:blip r:embed="rId8" cstate="print"/>
          <a:srcRect/>
          <a:stretch>
            <a:fillRect/>
          </a:stretch>
        </p:blipFill>
        <p:spPr bwMode="auto">
          <a:xfrm>
            <a:off x="7390236" y="6248400"/>
            <a:ext cx="1753763" cy="609600"/>
          </a:xfrm>
          <a:prstGeom prst="rect">
            <a:avLst/>
          </a:prstGeom>
          <a:noFill/>
        </p:spPr>
      </p:pic>
      <p:sp>
        <p:nvSpPr>
          <p:cNvPr id="5" name="TextBox 4"/>
          <p:cNvSpPr txBox="1"/>
          <p:nvPr>
            <p:custDataLst>
              <p:tags r:id="rId4"/>
            </p:custDataLst>
          </p:nvPr>
        </p:nvSpPr>
        <p:spPr>
          <a:xfrm>
            <a:off x="4419600" y="1295400"/>
            <a:ext cx="4724400" cy="646331"/>
          </a:xfrm>
          <a:prstGeom prst="rect">
            <a:avLst/>
          </a:prstGeom>
          <a:noFill/>
        </p:spPr>
        <p:txBody>
          <a:bodyPr wrap="square" rtlCol="0">
            <a:spAutoFit/>
          </a:bodyPr>
          <a:lstStyle/>
          <a:p>
            <a:r>
              <a:rPr lang="en-US" dirty="0"/>
              <a:t>http://www.learnalberta.ca/content/inspf/html/index.html</a:t>
            </a:r>
          </a:p>
        </p:txBody>
      </p:sp>
    </p:spTree>
    <p:extLst>
      <p:ext uri="{BB962C8B-B14F-4D97-AF65-F5344CB8AC3E}">
        <p14:creationId xmlns:p14="http://schemas.microsoft.com/office/powerpoint/2010/main" val="5458259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custDataLst>
              <p:tags r:id="rId1"/>
            </p:custDataLst>
          </p:nvPr>
        </p:nvPicPr>
        <p:blipFill>
          <a:blip r:embed="rId5" cstate="print"/>
          <a:srcRect/>
          <a:stretch>
            <a:fillRect/>
          </a:stretch>
        </p:blipFill>
        <p:spPr bwMode="auto">
          <a:xfrm>
            <a:off x="1744793" y="0"/>
            <a:ext cx="5227507" cy="6739867"/>
          </a:xfrm>
          <a:prstGeom prst="rect">
            <a:avLst/>
          </a:prstGeom>
          <a:noFill/>
          <a:ln w="9525">
            <a:noFill/>
            <a:miter lim="800000"/>
            <a:headEnd/>
            <a:tailEnd/>
          </a:ln>
        </p:spPr>
      </p:pic>
      <p:pic>
        <p:nvPicPr>
          <p:cNvPr id="4" name="Picture 4" descr="http://engage/insite/toolkit/Templates/Alberta%20Signature/JPG%20Format/Blue/AB_Signature_blue_RGB.jpg"/>
          <p:cNvPicPr>
            <a:picLocks noChangeAspect="1" noChangeArrowheads="1"/>
          </p:cNvPicPr>
          <p:nvPr>
            <p:custDataLst>
              <p:tags r:id="rId2"/>
            </p:custDataLst>
          </p:nvPr>
        </p:nvPicPr>
        <p:blipFill>
          <a:blip r:embed="rId6" cstate="print"/>
          <a:srcRect/>
          <a:stretch>
            <a:fillRect/>
          </a:stretch>
        </p:blipFill>
        <p:spPr bwMode="auto">
          <a:xfrm>
            <a:off x="7390236" y="6248400"/>
            <a:ext cx="1753763" cy="609600"/>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custDataLst>
              <p:tags r:id="rId1"/>
            </p:custDataLst>
          </p:nvPr>
        </p:nvPicPr>
        <p:blipFill>
          <a:blip r:embed="rId4" cstate="print"/>
          <a:srcRect/>
          <a:stretch>
            <a:fillRect/>
          </a:stretch>
        </p:blipFill>
        <p:spPr bwMode="auto">
          <a:xfrm>
            <a:off x="1752600" y="0"/>
            <a:ext cx="5144480" cy="6629400"/>
          </a:xfrm>
          <a:prstGeom prst="rect">
            <a:avLst/>
          </a:prstGeom>
          <a:noFill/>
          <a:ln w="9525">
            <a:noFill/>
            <a:miter lim="800000"/>
            <a:headEnd/>
            <a:tailEnd/>
          </a:ln>
        </p:spPr>
      </p:pic>
      <p:pic>
        <p:nvPicPr>
          <p:cNvPr id="5" name="Picture 4" descr="http://engage/insite/toolkit/Templates/Alberta%20Signature/JPG%20Format/Blue/AB_Signature_blue_RGB.jpg"/>
          <p:cNvPicPr>
            <a:picLocks noChangeAspect="1" noChangeArrowheads="1"/>
          </p:cNvPicPr>
          <p:nvPr>
            <p:custDataLst>
              <p:tags r:id="rId2"/>
            </p:custDataLst>
          </p:nvPr>
        </p:nvPicPr>
        <p:blipFill>
          <a:blip r:embed="rId5" cstate="print"/>
          <a:srcRect/>
          <a:stretch>
            <a:fillRect/>
          </a:stretch>
        </p:blipFill>
        <p:spPr bwMode="auto">
          <a:xfrm>
            <a:off x="7390236" y="6248400"/>
            <a:ext cx="1753763" cy="609600"/>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304800" y="-152400"/>
            <a:ext cx="8229600" cy="3124200"/>
          </a:xfrm>
        </p:spPr>
        <p:txBody>
          <a:bodyPr>
            <a:normAutofit fontScale="90000"/>
          </a:bodyPr>
          <a:lstStyle/>
          <a:p>
            <a:r>
              <a:rPr lang="fr-CA" dirty="0" smtClean="0"/>
              <a:t/>
            </a:r>
            <a:br>
              <a:rPr lang="fr-CA" dirty="0" smtClean="0"/>
            </a:br>
            <a:r>
              <a:rPr lang="fr-CA" dirty="0" smtClean="0"/>
              <a:t>Une fois que les besoins de base sont satisfaits…</a:t>
            </a:r>
            <a:br>
              <a:rPr lang="fr-CA" dirty="0" smtClean="0"/>
            </a:br>
            <a:r>
              <a:rPr lang="fr-CA" dirty="0"/>
              <a:t/>
            </a:r>
            <a:br>
              <a:rPr lang="fr-CA" dirty="0"/>
            </a:br>
            <a:r>
              <a:rPr lang="fr-CA" dirty="0" smtClean="0"/>
              <a:t>l’apprentissage devient plus probable.</a:t>
            </a:r>
            <a:endParaRPr lang="en-US" dirty="0"/>
          </a:p>
        </p:txBody>
      </p:sp>
      <p:pic>
        <p:nvPicPr>
          <p:cNvPr id="4" name="Picture 4" descr="http://engage/insite/toolkit/Templates/Alberta%20Signature/JPG%20Format/Blue/AB_Signature_blue_RGB.jpg"/>
          <p:cNvPicPr>
            <a:picLocks noChangeAspect="1" noChangeArrowheads="1"/>
          </p:cNvPicPr>
          <p:nvPr>
            <p:custDataLst>
              <p:tags r:id="rId2"/>
            </p:custDataLst>
          </p:nvPr>
        </p:nvPicPr>
        <p:blipFill>
          <a:blip r:embed="rId6" cstate="print"/>
          <a:srcRect/>
          <a:stretch>
            <a:fillRect/>
          </a:stretch>
        </p:blipFill>
        <p:spPr bwMode="auto">
          <a:xfrm>
            <a:off x="7390236" y="6248400"/>
            <a:ext cx="1753763" cy="609600"/>
          </a:xfrm>
          <a:prstGeom prst="rect">
            <a:avLst/>
          </a:prstGeom>
          <a:noFill/>
        </p:spPr>
      </p:pic>
      <p:pic>
        <p:nvPicPr>
          <p:cNvPr id="8" name="Picture 2"/>
          <p:cNvPicPr>
            <a:picLocks noChangeAspect="1" noChangeArrowheads="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1600200" y="3124200"/>
            <a:ext cx="4114800" cy="3534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ight Arrow 4"/>
          <p:cNvSpPr/>
          <p:nvPr>
            <p:custDataLst>
              <p:tags r:id="rId4"/>
            </p:custDataLst>
          </p:nvPr>
        </p:nvSpPr>
        <p:spPr>
          <a:xfrm>
            <a:off x="990600" y="4038600"/>
            <a:ext cx="15240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7491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fontScale="90000"/>
          </a:bodyPr>
          <a:lstStyle/>
          <a:p>
            <a:r>
              <a:rPr lang="fr-CA" dirty="0" smtClean="0"/>
              <a:t/>
            </a:r>
            <a:br>
              <a:rPr lang="fr-CA" dirty="0" smtClean="0"/>
            </a:br>
            <a:endParaRPr lang="en-US" dirty="0"/>
          </a:p>
        </p:txBody>
      </p:sp>
      <p:sp>
        <p:nvSpPr>
          <p:cNvPr id="3" name="Content Placeholder 2"/>
          <p:cNvSpPr>
            <a:spLocks noGrp="1"/>
          </p:cNvSpPr>
          <p:nvPr>
            <p:ph idx="1"/>
            <p:custDataLst>
              <p:tags r:id="rId2"/>
            </p:custDataLst>
          </p:nvPr>
        </p:nvSpPr>
        <p:spPr/>
        <p:txBody>
          <a:bodyPr/>
          <a:lstStyle/>
          <a:p>
            <a:r>
              <a:rPr lang="en-US" dirty="0" smtClean="0"/>
              <a:t>Le curriculum </a:t>
            </a:r>
            <a:r>
              <a:rPr lang="en-US" dirty="0" err="1" smtClean="0"/>
              <a:t>cach</a:t>
            </a:r>
            <a:r>
              <a:rPr lang="fr-CA" dirty="0" smtClean="0"/>
              <a:t>é : </a:t>
            </a:r>
          </a:p>
          <a:p>
            <a:pPr lvl="1"/>
            <a:r>
              <a:rPr lang="fr-CA" dirty="0" smtClean="0"/>
              <a:t>Les règlements qui ne sont pas écrits et qui ne sont pas enseignés, mais qui font partie des apprentissages.</a:t>
            </a:r>
            <a:endParaRPr lang="en-US" dirty="0"/>
          </a:p>
        </p:txBody>
      </p:sp>
      <p:pic>
        <p:nvPicPr>
          <p:cNvPr id="4" name="Picture 4" descr="http://engage/insite/toolkit/Templates/Alberta%20Signature/JPG%20Format/Blue/AB_Signature_blue_RGB.jpg"/>
          <p:cNvPicPr>
            <a:picLocks noChangeAspect="1" noChangeArrowheads="1"/>
          </p:cNvPicPr>
          <p:nvPr>
            <p:custDataLst>
              <p:tags r:id="rId3"/>
            </p:custDataLst>
          </p:nvPr>
        </p:nvPicPr>
        <p:blipFill>
          <a:blip r:embed="rId6" cstate="print"/>
          <a:srcRect/>
          <a:stretch>
            <a:fillRect/>
          </a:stretch>
        </p:blipFill>
        <p:spPr bwMode="auto">
          <a:xfrm>
            <a:off x="7390236" y="6248400"/>
            <a:ext cx="1753763" cy="609600"/>
          </a:xfrm>
          <a:prstGeom prst="rect">
            <a:avLst/>
          </a:prstGeom>
          <a:noFill/>
        </p:spPr>
      </p:pic>
      <p:pic>
        <p:nvPicPr>
          <p:cNvPr id="4098" name="Picture 2" descr="C:\Users\Lise.Belzile\AppData\Local\Microsoft\Windows\Temporary Internet Files\Low\Content.IE5\Q8WD3PQ6\139714936[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3964502"/>
            <a:ext cx="3581400" cy="2385954"/>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Lise.Belzile\AppData\Local\Microsoft\Windows\Temporary Internet Files\Low\Content.IE5\T00TEXBJ\83110711[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90482" y="3302561"/>
            <a:ext cx="3972518" cy="2641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58259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fontScale="90000"/>
          </a:bodyPr>
          <a:lstStyle/>
          <a:p>
            <a:r>
              <a:rPr lang="fr-CA" dirty="0" smtClean="0"/>
              <a:t/>
            </a:r>
            <a:br>
              <a:rPr lang="fr-CA" dirty="0" smtClean="0"/>
            </a:br>
            <a:endParaRPr lang="en-US" dirty="0"/>
          </a:p>
        </p:txBody>
      </p:sp>
      <p:sp>
        <p:nvSpPr>
          <p:cNvPr id="3" name="Content Placeholder 2"/>
          <p:cNvSpPr>
            <a:spLocks noGrp="1"/>
          </p:cNvSpPr>
          <p:nvPr>
            <p:ph idx="1"/>
            <p:custDataLst>
              <p:tags r:id="rId2"/>
            </p:custDataLst>
          </p:nvPr>
        </p:nvSpPr>
        <p:spPr/>
        <p:txBody>
          <a:bodyPr/>
          <a:lstStyle/>
          <a:p>
            <a:r>
              <a:rPr lang="fr-CA" dirty="0" smtClean="0"/>
              <a:t>Quelles sont les habiletés sociales que la plupart des élèves semblent apprendre sans que l’on leur enseigne? </a:t>
            </a:r>
            <a:endParaRPr lang="en-US" dirty="0"/>
          </a:p>
        </p:txBody>
      </p:sp>
      <p:pic>
        <p:nvPicPr>
          <p:cNvPr id="4" name="Picture 4" descr="http://engage/insite/toolkit/Templates/Alberta%20Signature/JPG%20Format/Blue/AB_Signature_blue_RGB.jpg"/>
          <p:cNvPicPr>
            <a:picLocks noChangeAspect="1" noChangeArrowheads="1"/>
          </p:cNvPicPr>
          <p:nvPr>
            <p:custDataLst>
              <p:tags r:id="rId3"/>
            </p:custDataLst>
          </p:nvPr>
        </p:nvPicPr>
        <p:blipFill>
          <a:blip r:embed="rId7" cstate="print"/>
          <a:srcRect/>
          <a:stretch>
            <a:fillRect/>
          </a:stretch>
        </p:blipFill>
        <p:spPr bwMode="auto">
          <a:xfrm>
            <a:off x="7390236" y="6248400"/>
            <a:ext cx="1753763" cy="609600"/>
          </a:xfrm>
          <a:prstGeom prst="rect">
            <a:avLst/>
          </a:prstGeom>
          <a:noFill/>
        </p:spPr>
      </p:pic>
      <p:sp>
        <p:nvSpPr>
          <p:cNvPr id="7" name="TextBox 6"/>
          <p:cNvSpPr txBox="1"/>
          <p:nvPr>
            <p:custDataLst>
              <p:tags r:id="rId4"/>
            </p:custDataLst>
          </p:nvPr>
        </p:nvSpPr>
        <p:spPr>
          <a:xfrm>
            <a:off x="838200" y="381000"/>
            <a:ext cx="7428917" cy="769441"/>
          </a:xfrm>
          <a:prstGeom prst="rect">
            <a:avLst/>
          </a:prstGeom>
          <a:noFill/>
        </p:spPr>
        <p:txBody>
          <a:bodyPr wrap="square" rtlCol="0">
            <a:spAutoFit/>
          </a:bodyPr>
          <a:lstStyle/>
          <a:p>
            <a:r>
              <a:rPr lang="fr-CA" sz="4400" dirty="0" smtClean="0">
                <a:solidFill>
                  <a:srgbClr val="027FBE"/>
                </a:solidFill>
              </a:rPr>
              <a:t>Discussion</a:t>
            </a:r>
            <a:endParaRPr lang="en-US" sz="4400" dirty="0">
              <a:solidFill>
                <a:srgbClr val="027FBE"/>
              </a:solidFill>
            </a:endParaRPr>
          </a:p>
        </p:txBody>
      </p:sp>
      <p:pic>
        <p:nvPicPr>
          <p:cNvPr id="5122" name="Picture 2" descr="C:\Users\Lise.Belzile\AppData\Local\Microsoft\Windows\Temporary Internet Files\Low\Content.IE5\T00TEXBJ\87692389[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5673" y="3795721"/>
            <a:ext cx="3733800" cy="2482333"/>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Lise.Belzile\AppData\Local\Microsoft\Windows\Temporary Internet Files\Low\Content.IE5\4UVZ27TU\153001455[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72007" y="3429000"/>
            <a:ext cx="2836457" cy="2279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58259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engage/insite/toolkit/Templates/Alberta%20Signature/JPG%20Format/Blue/AB_Signature_blue_RGB.jpg"/>
          <p:cNvPicPr>
            <a:picLocks noChangeAspect="1" noChangeArrowheads="1"/>
          </p:cNvPicPr>
          <p:nvPr>
            <p:custDataLst>
              <p:tags r:id="rId1"/>
            </p:custDataLst>
          </p:nvPr>
        </p:nvPicPr>
        <p:blipFill>
          <a:blip r:embed="rId5" cstate="print"/>
          <a:srcRect/>
          <a:stretch>
            <a:fillRect/>
          </a:stretch>
        </p:blipFill>
        <p:spPr bwMode="auto">
          <a:xfrm>
            <a:off x="7390236" y="6248400"/>
            <a:ext cx="1753763" cy="609600"/>
          </a:xfrm>
          <a:prstGeom prst="rect">
            <a:avLst/>
          </a:prstGeom>
          <a:noFill/>
        </p:spPr>
      </p:pic>
      <p:pic>
        <p:nvPicPr>
          <p:cNvPr id="5" name="Picture 4"/>
          <p:cNvPicPr>
            <a:picLocks noChangeAspect="1" noChangeArrowheads="1"/>
          </p:cNvPicPr>
          <p:nvPr>
            <p:custDataLst>
              <p:tags r:id="rId2"/>
            </p:custDataLst>
          </p:nvPr>
        </p:nvPicPr>
        <p:blipFill>
          <a:blip r:embed="rId6" cstate="print">
            <a:lum contrast="38000"/>
            <a:extLst>
              <a:ext uri="{28A0092B-C50C-407E-A947-70E740481C1C}">
                <a14:useLocalDpi xmlns:a14="http://schemas.microsoft.com/office/drawing/2010/main" val="0"/>
              </a:ext>
            </a:extLst>
          </a:blip>
          <a:srcRect b="16884"/>
          <a:stretch>
            <a:fillRect/>
          </a:stretch>
        </p:blipFill>
        <p:spPr bwMode="auto">
          <a:xfrm>
            <a:off x="1828800" y="1437704"/>
            <a:ext cx="4572000" cy="531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6" name="TextBox 5"/>
          <p:cNvSpPr txBox="1"/>
          <p:nvPr>
            <p:custDataLst>
              <p:tags r:id="rId3"/>
            </p:custDataLst>
          </p:nvPr>
        </p:nvSpPr>
        <p:spPr>
          <a:xfrm>
            <a:off x="1752600" y="0"/>
            <a:ext cx="5029200" cy="1477328"/>
          </a:xfrm>
          <a:prstGeom prst="rect">
            <a:avLst/>
          </a:prstGeom>
          <a:noFill/>
        </p:spPr>
        <p:txBody>
          <a:bodyPr wrap="square" rtlCol="0">
            <a:spAutoFit/>
          </a:bodyPr>
          <a:lstStyle/>
          <a:p>
            <a:r>
              <a:rPr lang="fr-CA" dirty="0" smtClean="0"/>
              <a:t>˂˂ Mon enseignante dit que je suis impoli. Je pense que je suis honnête. Je ne comprends pas pourquoi je ne peux pas dire aux autres que je n’aime pas leurs vêtements, qu’ils puent ou de me ficher la paix ˃˃</a:t>
            </a:r>
            <a:endParaRPr lang="en-US" dirty="0"/>
          </a:p>
        </p:txBody>
      </p:sp>
    </p:spTree>
    <p:extLst>
      <p:ext uri="{BB962C8B-B14F-4D97-AF65-F5344CB8AC3E}">
        <p14:creationId xmlns:p14="http://schemas.microsoft.com/office/powerpoint/2010/main" val="5458259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engage/insite/toolkit/Templates/Alberta%20Signature/JPG%20Format/Blue/AB_Signature_blue_RGB.jpg"/>
          <p:cNvPicPr>
            <a:picLocks noChangeAspect="1" noChangeArrowheads="1"/>
          </p:cNvPicPr>
          <p:nvPr>
            <p:custDataLst>
              <p:tags r:id="rId1"/>
            </p:custDataLst>
          </p:nvPr>
        </p:nvPicPr>
        <p:blipFill>
          <a:blip r:embed="rId5" cstate="print"/>
          <a:srcRect/>
          <a:stretch>
            <a:fillRect/>
          </a:stretch>
        </p:blipFill>
        <p:spPr bwMode="auto">
          <a:xfrm>
            <a:off x="7390236" y="6248400"/>
            <a:ext cx="1753763" cy="609600"/>
          </a:xfrm>
          <a:prstGeom prst="rect">
            <a:avLst/>
          </a:prstGeom>
          <a:noFill/>
        </p:spPr>
      </p:pic>
      <p:pic>
        <p:nvPicPr>
          <p:cNvPr id="1026" name="Picture 2" descr="C:\Users\Lise.Belzile\AppData\Local\Microsoft\Windows\Temporary Internet Files\Content.Outlook\8P9WC6XI\ModelesDintegration.png"/>
          <p:cNvPicPr>
            <a:picLocks noChangeAspect="1" noChangeArrowheads="1"/>
          </p:cNvPicPr>
          <p:nvPr>
            <p:custDataLst>
              <p:tags r:id="rId2"/>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1123080" y="1447800"/>
            <a:ext cx="6826956" cy="4388757"/>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custDataLst>
              <p:tags r:id="rId3"/>
            </p:custDataLst>
          </p:nvPr>
        </p:nvSpPr>
        <p:spPr>
          <a:xfrm>
            <a:off x="495300" y="152400"/>
            <a:ext cx="8153400" cy="868362"/>
          </a:xfrm>
        </p:spPr>
        <p:txBody>
          <a:bodyPr/>
          <a:lstStyle/>
          <a:p>
            <a:r>
              <a:rPr lang="fr-CA" dirty="0"/>
              <a:t>Qu’est-ce que l’inclusion?</a:t>
            </a:r>
            <a:endParaRPr lang="en-US" dirty="0"/>
          </a:p>
        </p:txBody>
      </p:sp>
    </p:spTree>
    <p:extLst>
      <p:ext uri="{BB962C8B-B14F-4D97-AF65-F5344CB8AC3E}">
        <p14:creationId xmlns:p14="http://schemas.microsoft.com/office/powerpoint/2010/main" val="92270353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fontScale="90000"/>
          </a:bodyPr>
          <a:lstStyle/>
          <a:p>
            <a:r>
              <a:rPr lang="fr-CA" dirty="0" smtClean="0"/>
              <a:t/>
            </a:r>
            <a:br>
              <a:rPr lang="fr-CA" dirty="0" smtClean="0"/>
            </a:br>
            <a:endParaRPr lang="en-US" dirty="0"/>
          </a:p>
        </p:txBody>
      </p:sp>
      <p:sp>
        <p:nvSpPr>
          <p:cNvPr id="5" name="Content Placeholder 4"/>
          <p:cNvSpPr>
            <a:spLocks noGrp="1"/>
          </p:cNvSpPr>
          <p:nvPr>
            <p:ph idx="1"/>
            <p:custDataLst>
              <p:tags r:id="rId2"/>
            </p:custDataLst>
          </p:nvPr>
        </p:nvSpPr>
        <p:spPr>
          <a:xfrm>
            <a:off x="457200" y="2057255"/>
            <a:ext cx="8229600" cy="4525963"/>
          </a:xfrm>
        </p:spPr>
        <p:txBody>
          <a:bodyPr/>
          <a:lstStyle/>
          <a:p>
            <a:pPr marL="0" indent="0">
              <a:buNone/>
            </a:pPr>
            <a:r>
              <a:rPr lang="fr-CA" dirty="0" smtClean="0"/>
              <a:t>Lorsque vous aimeriez dire : </a:t>
            </a:r>
          </a:p>
          <a:p>
            <a:pPr marL="0" indent="0">
              <a:buNone/>
            </a:pPr>
            <a:endParaRPr lang="fr-CA" dirty="0"/>
          </a:p>
          <a:p>
            <a:r>
              <a:rPr lang="fr-CA" dirty="0" smtClean="0"/>
              <a:t>Tu devrais savoir que…</a:t>
            </a:r>
          </a:p>
          <a:p>
            <a:r>
              <a:rPr lang="fr-CA" dirty="0" smtClean="0"/>
              <a:t>C’est évident que…</a:t>
            </a:r>
          </a:p>
          <a:p>
            <a:r>
              <a:rPr lang="fr-CA" dirty="0" smtClean="0"/>
              <a:t>Je ne devrais pas avoir besoin de te dire…</a:t>
            </a:r>
          </a:p>
          <a:p>
            <a:r>
              <a:rPr lang="fr-CA" dirty="0" smtClean="0"/>
              <a:t>Tout le monde sais…</a:t>
            </a:r>
            <a:endParaRPr lang="en-US" dirty="0"/>
          </a:p>
        </p:txBody>
      </p:sp>
      <p:pic>
        <p:nvPicPr>
          <p:cNvPr id="4" name="Picture 4" descr="http://engage/insite/toolkit/Templates/Alberta%20Signature/JPG%20Format/Blue/AB_Signature_blue_RGB.jpg"/>
          <p:cNvPicPr>
            <a:picLocks noChangeAspect="1" noChangeArrowheads="1"/>
          </p:cNvPicPr>
          <p:nvPr>
            <p:custDataLst>
              <p:tags r:id="rId3"/>
            </p:custDataLst>
          </p:nvPr>
        </p:nvPicPr>
        <p:blipFill>
          <a:blip r:embed="rId6" cstate="print"/>
          <a:srcRect/>
          <a:stretch>
            <a:fillRect/>
          </a:stretch>
        </p:blipFill>
        <p:spPr bwMode="auto">
          <a:xfrm>
            <a:off x="7390236" y="6248400"/>
            <a:ext cx="1753763" cy="609600"/>
          </a:xfrm>
          <a:prstGeom prst="rect">
            <a:avLst/>
          </a:prstGeom>
          <a:noFill/>
        </p:spPr>
      </p:pic>
      <p:pic>
        <p:nvPicPr>
          <p:cNvPr id="6146" name="Picture 2" descr="C:\Users\Lise.Belzile\AppData\Local\Microsoft\Windows\Temporary Internet Files\Low\Content.IE5\T00TEXBJ\157995423[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61106" y="-304800"/>
            <a:ext cx="3771348" cy="2512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58259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engage/insite/toolkit/Templates/Alberta%20Signature/JPG%20Format/Blue/AB_Signature_blue_RGB.jpg"/>
          <p:cNvPicPr>
            <a:picLocks noChangeAspect="1" noChangeArrowheads="1"/>
          </p:cNvPicPr>
          <p:nvPr>
            <p:custDataLst>
              <p:tags r:id="rId1"/>
            </p:custDataLst>
          </p:nvPr>
        </p:nvPicPr>
        <p:blipFill>
          <a:blip r:embed="rId6" cstate="print"/>
          <a:srcRect/>
          <a:stretch>
            <a:fillRect/>
          </a:stretch>
        </p:blipFill>
        <p:spPr bwMode="auto">
          <a:xfrm>
            <a:off x="7390236" y="6248400"/>
            <a:ext cx="1753763" cy="609600"/>
          </a:xfrm>
          <a:prstGeom prst="rect">
            <a:avLst/>
          </a:prstGeom>
          <a:noFill/>
        </p:spPr>
      </p:pic>
      <p:sp>
        <p:nvSpPr>
          <p:cNvPr id="2" name="Title 1"/>
          <p:cNvSpPr>
            <a:spLocks noGrp="1"/>
          </p:cNvSpPr>
          <p:nvPr>
            <p:ph type="title"/>
            <p:custDataLst>
              <p:tags r:id="rId2"/>
            </p:custDataLst>
          </p:nvPr>
        </p:nvSpPr>
        <p:spPr>
          <a:xfrm>
            <a:off x="457200" y="24384"/>
            <a:ext cx="8229600" cy="639762"/>
          </a:xfrm>
        </p:spPr>
        <p:txBody>
          <a:bodyPr>
            <a:normAutofit fontScale="90000"/>
          </a:bodyPr>
          <a:lstStyle/>
          <a:p>
            <a:r>
              <a:rPr lang="fr-CA" dirty="0" smtClean="0"/>
              <a:t/>
            </a:r>
            <a:br>
              <a:rPr lang="fr-CA" dirty="0" smtClean="0"/>
            </a:br>
            <a:r>
              <a:rPr lang="fr-CA" dirty="0" smtClean="0"/>
              <a:t>Le curriculum caché</a:t>
            </a:r>
            <a:endParaRPr lang="en-US" dirty="0"/>
          </a:p>
        </p:txBody>
      </p:sp>
      <p:sp>
        <p:nvSpPr>
          <p:cNvPr id="3" name="Content Placeholder 2"/>
          <p:cNvSpPr>
            <a:spLocks noGrp="1"/>
          </p:cNvSpPr>
          <p:nvPr>
            <p:ph idx="1"/>
            <p:custDataLst>
              <p:tags r:id="rId3"/>
            </p:custDataLst>
          </p:nvPr>
        </p:nvSpPr>
        <p:spPr>
          <a:xfrm>
            <a:off x="457200" y="1295400"/>
            <a:ext cx="8229600" cy="5257800"/>
          </a:xfrm>
        </p:spPr>
        <p:txBody>
          <a:bodyPr>
            <a:normAutofit fontScale="77500" lnSpcReduction="20000"/>
          </a:bodyPr>
          <a:lstStyle/>
          <a:p>
            <a:pPr marL="0" indent="0">
              <a:buNone/>
            </a:pPr>
            <a:endParaRPr lang="fr-CA" dirty="0" smtClean="0"/>
          </a:p>
          <a:p>
            <a:r>
              <a:rPr lang="fr-CA" dirty="0" smtClean="0"/>
              <a:t>Lorsque l’enseignante dit à un autre élève d’arrêter de parler, ce n’est pas une bonne idée de commencer à parler. </a:t>
            </a:r>
          </a:p>
          <a:p>
            <a:r>
              <a:rPr lang="fr-CA" dirty="0" smtClean="0"/>
              <a:t>Lorsque ton enseignante parle à une élève, ce n’est pas le moment de lui montrer ton travail.</a:t>
            </a:r>
          </a:p>
          <a:p>
            <a:r>
              <a:rPr lang="fr-CA" dirty="0" smtClean="0"/>
              <a:t>Si ton enseignante fait une erreur, ce n’est pas une bonne idée de la corriger.  </a:t>
            </a:r>
          </a:p>
          <a:p>
            <a:r>
              <a:rPr lang="fr-CA" dirty="0" smtClean="0"/>
              <a:t>Même si une personne est un étranger, cela ne veut pas dire que tu ne peux pas lui faire confiance (p.ex., policier, autres enseignants, stagiaires, etc.)</a:t>
            </a:r>
          </a:p>
          <a:p>
            <a:r>
              <a:rPr lang="fr-CA" dirty="0" smtClean="0"/>
              <a:t>Si ton enseignante t’avertit, elle veut que tu cesses le comportement.</a:t>
            </a:r>
          </a:p>
          <a:p>
            <a:r>
              <a:rPr lang="fr-CA" dirty="0" smtClean="0"/>
              <a:t>Ce n’est pas toujours une bonne idée de dire ce que tu penses.</a:t>
            </a:r>
          </a:p>
          <a:p>
            <a:endParaRPr lang="en-US" dirty="0"/>
          </a:p>
        </p:txBody>
      </p:sp>
    </p:spTree>
    <p:extLst>
      <p:ext uri="{BB962C8B-B14F-4D97-AF65-F5344CB8AC3E}">
        <p14:creationId xmlns:p14="http://schemas.microsoft.com/office/powerpoint/2010/main" val="5458259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engage/insite/toolkit/Templates/Alberta%20Signature/JPG%20Format/Blue/AB_Signature_blue_RGB.jpg"/>
          <p:cNvPicPr>
            <a:picLocks noChangeAspect="1" noChangeArrowheads="1"/>
          </p:cNvPicPr>
          <p:nvPr>
            <p:custDataLst>
              <p:tags r:id="rId1"/>
            </p:custDataLst>
          </p:nvPr>
        </p:nvPicPr>
        <p:blipFill>
          <a:blip r:embed="rId6" cstate="print"/>
          <a:srcRect/>
          <a:stretch>
            <a:fillRect/>
          </a:stretch>
        </p:blipFill>
        <p:spPr bwMode="auto">
          <a:xfrm>
            <a:off x="7390236" y="6248400"/>
            <a:ext cx="1753763" cy="609600"/>
          </a:xfrm>
          <a:prstGeom prst="rect">
            <a:avLst/>
          </a:prstGeom>
          <a:noFill/>
        </p:spPr>
      </p:pic>
      <p:sp>
        <p:nvSpPr>
          <p:cNvPr id="2" name="Title 1"/>
          <p:cNvSpPr>
            <a:spLocks noGrp="1"/>
          </p:cNvSpPr>
          <p:nvPr>
            <p:ph type="title"/>
            <p:custDataLst>
              <p:tags r:id="rId2"/>
            </p:custDataLst>
          </p:nvPr>
        </p:nvSpPr>
        <p:spPr/>
        <p:txBody>
          <a:bodyPr>
            <a:normAutofit fontScale="90000"/>
          </a:bodyPr>
          <a:lstStyle/>
          <a:p>
            <a:r>
              <a:rPr lang="fr-CA" dirty="0" smtClean="0"/>
              <a:t/>
            </a:r>
            <a:br>
              <a:rPr lang="fr-CA" dirty="0" smtClean="0"/>
            </a:br>
            <a:endParaRPr lang="en-US" dirty="0"/>
          </a:p>
        </p:txBody>
      </p:sp>
      <p:sp>
        <p:nvSpPr>
          <p:cNvPr id="3" name="Content Placeholder 2"/>
          <p:cNvSpPr>
            <a:spLocks noGrp="1"/>
          </p:cNvSpPr>
          <p:nvPr>
            <p:ph idx="1"/>
            <p:custDataLst>
              <p:tags r:id="rId3"/>
            </p:custDataLst>
          </p:nvPr>
        </p:nvSpPr>
        <p:spPr/>
        <p:txBody>
          <a:bodyPr/>
          <a:lstStyle/>
          <a:p>
            <a:r>
              <a:rPr lang="fr-CA" dirty="0" smtClean="0"/>
              <a:t>Le scénario social : </a:t>
            </a:r>
          </a:p>
          <a:p>
            <a:pPr lvl="1"/>
            <a:r>
              <a:rPr lang="fr-CA" dirty="0" smtClean="0"/>
              <a:t>Permet l’élève d’être la vedette d’une petite histoire amusante.</a:t>
            </a:r>
          </a:p>
          <a:p>
            <a:pPr lvl="1"/>
            <a:r>
              <a:rPr lang="fr-CA" dirty="0" smtClean="0"/>
              <a:t>Permet d’introduire de nouveaux règlements ou des éléments du curriculum caché de façon explicite et directe et dans un format facile dont l’élève va se souvenir. </a:t>
            </a:r>
            <a:endParaRPr lang="en-US" dirty="0"/>
          </a:p>
        </p:txBody>
      </p:sp>
      <p:sp>
        <p:nvSpPr>
          <p:cNvPr id="5" name="TextBox 4"/>
          <p:cNvSpPr txBox="1"/>
          <p:nvPr>
            <p:custDataLst>
              <p:tags r:id="rId4"/>
            </p:custDataLst>
          </p:nvPr>
        </p:nvSpPr>
        <p:spPr>
          <a:xfrm>
            <a:off x="685800" y="228600"/>
            <a:ext cx="7086600" cy="1077218"/>
          </a:xfrm>
          <a:prstGeom prst="rect">
            <a:avLst/>
          </a:prstGeom>
          <a:noFill/>
        </p:spPr>
        <p:txBody>
          <a:bodyPr wrap="square" rtlCol="0">
            <a:spAutoFit/>
          </a:bodyPr>
          <a:lstStyle/>
          <a:p>
            <a:pPr lvl="0">
              <a:spcBef>
                <a:spcPct val="20000"/>
              </a:spcBef>
            </a:pPr>
            <a:r>
              <a:rPr lang="fr-CA" sz="3200" dirty="0">
                <a:solidFill>
                  <a:srgbClr val="027FBE"/>
                </a:solidFill>
              </a:rPr>
              <a:t>Le scénario social </a:t>
            </a:r>
            <a:r>
              <a:rPr lang="fr-CA" sz="3200" dirty="0" smtClean="0">
                <a:solidFill>
                  <a:srgbClr val="027FBE"/>
                </a:solidFill>
              </a:rPr>
              <a:t>: une stratégie pour enseigner le curriculum caché </a:t>
            </a:r>
            <a:endParaRPr lang="fr-CA" sz="3200" dirty="0">
              <a:solidFill>
                <a:srgbClr val="027FBE"/>
              </a:solidFill>
            </a:endParaRPr>
          </a:p>
        </p:txBody>
      </p:sp>
    </p:spTree>
    <p:extLst>
      <p:ext uri="{BB962C8B-B14F-4D97-AF65-F5344CB8AC3E}">
        <p14:creationId xmlns:p14="http://schemas.microsoft.com/office/powerpoint/2010/main" val="5458259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fontScale="90000"/>
          </a:bodyPr>
          <a:lstStyle/>
          <a:p>
            <a:r>
              <a:rPr lang="fr-CA" dirty="0" smtClean="0"/>
              <a:t/>
            </a:r>
            <a:br>
              <a:rPr lang="fr-CA" dirty="0" smtClean="0"/>
            </a:br>
            <a:endParaRPr lang="en-US" dirty="0"/>
          </a:p>
        </p:txBody>
      </p:sp>
      <p:sp>
        <p:nvSpPr>
          <p:cNvPr id="3" name="Content Placeholder 2"/>
          <p:cNvSpPr>
            <a:spLocks noGrp="1"/>
          </p:cNvSpPr>
          <p:nvPr>
            <p:ph idx="1"/>
            <p:custDataLst>
              <p:tags r:id="rId2"/>
            </p:custDataLst>
          </p:nvPr>
        </p:nvSpPr>
        <p:spPr>
          <a:xfrm>
            <a:off x="457200" y="304800"/>
            <a:ext cx="8458200" cy="6477000"/>
          </a:xfrm>
        </p:spPr>
        <p:txBody>
          <a:bodyPr>
            <a:normAutofit fontScale="55000" lnSpcReduction="20000"/>
          </a:bodyPr>
          <a:lstStyle/>
          <a:p>
            <a:pPr marL="0" indent="0">
              <a:buNone/>
            </a:pPr>
            <a:r>
              <a:rPr lang="fr-CA" sz="7300" dirty="0" smtClean="0">
                <a:solidFill>
                  <a:srgbClr val="027FBE"/>
                </a:solidFill>
              </a:rPr>
              <a:t>Les éléments du scénario social </a:t>
            </a:r>
          </a:p>
          <a:p>
            <a:pPr marL="0" indent="0">
              <a:buNone/>
            </a:pPr>
            <a:endParaRPr lang="fr-FR" sz="3800" dirty="0" smtClean="0"/>
          </a:p>
          <a:p>
            <a:pPr marL="0" indent="0">
              <a:buNone/>
            </a:pPr>
            <a:r>
              <a:rPr lang="fr-FR" sz="5100" dirty="0" smtClean="0"/>
              <a:t>1. Si l’élève n’a pas l’habitude des scénarios sociaux, le </a:t>
            </a:r>
            <a:r>
              <a:rPr lang="fr-FR" sz="5100" dirty="0"/>
              <a:t>premier scénario </a:t>
            </a:r>
            <a:r>
              <a:rPr lang="fr-FR" sz="5100" dirty="0" smtClean="0"/>
              <a:t>devrait </a:t>
            </a:r>
            <a:r>
              <a:rPr lang="fr-FR" sz="5100" dirty="0"/>
              <a:t>souligner une habileté ou une situation </a:t>
            </a:r>
            <a:r>
              <a:rPr lang="fr-FR" sz="5100" dirty="0">
                <a:solidFill>
                  <a:srgbClr val="027FBE"/>
                </a:solidFill>
              </a:rPr>
              <a:t>sans </a:t>
            </a:r>
            <a:r>
              <a:rPr lang="fr-FR" sz="5100" dirty="0" smtClean="0"/>
              <a:t>problème.</a:t>
            </a:r>
            <a:endParaRPr lang="fr-FR" sz="5100" dirty="0"/>
          </a:p>
          <a:p>
            <a:pPr marL="0" indent="0">
              <a:buNone/>
            </a:pPr>
            <a:endParaRPr lang="fr-FR" sz="5100" dirty="0"/>
          </a:p>
          <a:p>
            <a:pPr marL="0" indent="0">
              <a:buNone/>
            </a:pPr>
            <a:r>
              <a:rPr lang="fr-FR" sz="5100" dirty="0"/>
              <a:t>2</a:t>
            </a:r>
            <a:r>
              <a:rPr lang="fr-FR" sz="5100" dirty="0" smtClean="0"/>
              <a:t>. Un </a:t>
            </a:r>
            <a:r>
              <a:rPr lang="fr-FR" sz="5100" dirty="0"/>
              <a:t>scénario sur deux devrait simplement mettre en relief une réussite accomplie par l’enfant, et ce, afin de développer son estime de soi.</a:t>
            </a:r>
          </a:p>
          <a:p>
            <a:pPr marL="0" indent="0">
              <a:buNone/>
            </a:pPr>
            <a:endParaRPr lang="fr-FR" sz="5100" dirty="0"/>
          </a:p>
          <a:p>
            <a:pPr marL="0" indent="0">
              <a:buNone/>
            </a:pPr>
            <a:r>
              <a:rPr lang="fr-FR" sz="5100" dirty="0"/>
              <a:t>3</a:t>
            </a:r>
            <a:r>
              <a:rPr lang="fr-FR" sz="5100" dirty="0" smtClean="0"/>
              <a:t>. Présentez </a:t>
            </a:r>
            <a:r>
              <a:rPr lang="fr-FR" sz="5100" dirty="0"/>
              <a:t>le scénario selon le </a:t>
            </a:r>
            <a:r>
              <a:rPr lang="fr-FR" sz="5100" dirty="0" smtClean="0"/>
              <a:t>gout </a:t>
            </a:r>
            <a:r>
              <a:rPr lang="fr-FR" sz="5100" dirty="0"/>
              <a:t>et la compréhension de l’enfant, par </a:t>
            </a:r>
            <a:r>
              <a:rPr lang="fr-FR" sz="5100" dirty="0" smtClean="0"/>
              <a:t>exemple : </a:t>
            </a:r>
            <a:r>
              <a:rPr lang="fr-FR" sz="5100" dirty="0"/>
              <a:t>petit livre d’histoire avec une image par page, texte de haut en bas pour ceux qui </a:t>
            </a:r>
            <a:r>
              <a:rPr lang="fr-FR" sz="5100" dirty="0" smtClean="0"/>
              <a:t>maitrisent </a:t>
            </a:r>
            <a:r>
              <a:rPr lang="fr-FR" sz="5100" dirty="0"/>
              <a:t>mieux la lecture, scénario filmé sur vidéo ou livre audio, </a:t>
            </a:r>
            <a:r>
              <a:rPr lang="fr-FR" sz="5100" dirty="0" smtClean="0"/>
              <a:t>etc.</a:t>
            </a:r>
          </a:p>
          <a:p>
            <a:pPr marL="0" indent="0">
              <a:buNone/>
            </a:pPr>
            <a:endParaRPr lang="fr-FR" sz="5100" dirty="0"/>
          </a:p>
          <a:p>
            <a:pPr marL="0" indent="0">
              <a:buNone/>
            </a:pPr>
            <a:endParaRPr lang="fr-FR" dirty="0"/>
          </a:p>
        </p:txBody>
      </p:sp>
      <p:pic>
        <p:nvPicPr>
          <p:cNvPr id="4" name="Picture 4" descr="http://engage/insite/toolkit/Templates/Alberta%20Signature/JPG%20Format/Blue/AB_Signature_blue_RGB.jpg"/>
          <p:cNvPicPr>
            <a:picLocks noChangeAspect="1" noChangeArrowheads="1"/>
          </p:cNvPicPr>
          <p:nvPr>
            <p:custDataLst>
              <p:tags r:id="rId3"/>
            </p:custDataLst>
          </p:nvPr>
        </p:nvPicPr>
        <p:blipFill>
          <a:blip r:embed="rId5" cstate="print"/>
          <a:srcRect/>
          <a:stretch>
            <a:fillRect/>
          </a:stretch>
        </p:blipFill>
        <p:spPr bwMode="auto">
          <a:xfrm>
            <a:off x="7390236" y="6248400"/>
            <a:ext cx="1753763" cy="609600"/>
          </a:xfrm>
          <a:prstGeom prst="rect">
            <a:avLst/>
          </a:prstGeom>
          <a:noFill/>
        </p:spPr>
      </p:pic>
    </p:spTree>
    <p:extLst>
      <p:ext uri="{BB962C8B-B14F-4D97-AF65-F5344CB8AC3E}">
        <p14:creationId xmlns:p14="http://schemas.microsoft.com/office/powerpoint/2010/main" val="5458259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a:xfrm>
            <a:off x="457200" y="274638"/>
            <a:ext cx="8229600" cy="715962"/>
          </a:xfrm>
        </p:spPr>
        <p:txBody>
          <a:bodyPr>
            <a:normAutofit fontScale="90000"/>
          </a:bodyPr>
          <a:lstStyle/>
          <a:p>
            <a:r>
              <a:rPr lang="fr-CA" dirty="0" smtClean="0">
                <a:solidFill>
                  <a:srgbClr val="027FBE"/>
                </a:solidFill>
              </a:rPr>
              <a:t>Scénario social, suite</a:t>
            </a:r>
            <a:endParaRPr lang="en-US" dirty="0">
              <a:solidFill>
                <a:srgbClr val="027FBE"/>
              </a:solidFill>
            </a:endParaRPr>
          </a:p>
        </p:txBody>
      </p:sp>
      <p:sp>
        <p:nvSpPr>
          <p:cNvPr id="3" name="Content Placeholder 2"/>
          <p:cNvSpPr>
            <a:spLocks noGrp="1"/>
          </p:cNvSpPr>
          <p:nvPr>
            <p:ph idx="1"/>
            <p:custDataLst>
              <p:tags r:id="rId2"/>
            </p:custDataLst>
          </p:nvPr>
        </p:nvSpPr>
        <p:spPr>
          <a:xfrm>
            <a:off x="457200" y="1143000"/>
            <a:ext cx="8229600" cy="5257800"/>
          </a:xfrm>
        </p:spPr>
        <p:txBody>
          <a:bodyPr>
            <a:normAutofit fontScale="92500" lnSpcReduction="10000"/>
          </a:bodyPr>
          <a:lstStyle/>
          <a:p>
            <a:pPr marL="0" indent="0">
              <a:buNone/>
            </a:pPr>
            <a:r>
              <a:rPr lang="fr-FR" sz="2800" dirty="0"/>
              <a:t>4</a:t>
            </a:r>
            <a:r>
              <a:rPr lang="fr-FR" sz="2800" dirty="0" smtClean="0"/>
              <a:t>. Insistez </a:t>
            </a:r>
            <a:r>
              <a:rPr lang="fr-FR" sz="2800" dirty="0"/>
              <a:t>sur le comportement désiré plutôt que sur celui que l’on souhaite voir </a:t>
            </a:r>
            <a:r>
              <a:rPr lang="fr-FR" sz="2800" dirty="0" smtClean="0"/>
              <a:t>disparaitre, </a:t>
            </a:r>
            <a:r>
              <a:rPr lang="fr-FR" sz="2800" dirty="0"/>
              <a:t>par exemple, vous pouvez </a:t>
            </a:r>
            <a:r>
              <a:rPr lang="fr-FR" sz="2800" dirty="0" smtClean="0"/>
              <a:t>dire : « Quand </a:t>
            </a:r>
            <a:r>
              <a:rPr lang="fr-FR" sz="2800" dirty="0"/>
              <a:t>je fais attention aux objets et que je touche mes amis doucement, je suis calme</a:t>
            </a:r>
            <a:r>
              <a:rPr lang="fr-FR" sz="2800" dirty="0" smtClean="0"/>
              <a:t>. »</a:t>
            </a:r>
            <a:endParaRPr lang="fr-FR" sz="2800" dirty="0"/>
          </a:p>
          <a:p>
            <a:pPr marL="0" indent="0">
              <a:buNone/>
            </a:pPr>
            <a:endParaRPr lang="fr-FR" sz="2800" dirty="0"/>
          </a:p>
          <a:p>
            <a:pPr marL="0" indent="0">
              <a:buNone/>
            </a:pPr>
            <a:r>
              <a:rPr lang="fr-FR" sz="2800" dirty="0"/>
              <a:t>5</a:t>
            </a:r>
            <a:r>
              <a:rPr lang="fr-FR" sz="2800" dirty="0" smtClean="0"/>
              <a:t>. Allez </a:t>
            </a:r>
            <a:r>
              <a:rPr lang="fr-FR" sz="2800" dirty="0"/>
              <a:t>toujours à l’essentiel et </a:t>
            </a:r>
            <a:r>
              <a:rPr lang="fr-FR" sz="2800" dirty="0" smtClean="0"/>
              <a:t>composez </a:t>
            </a:r>
            <a:r>
              <a:rPr lang="fr-FR" sz="2800" dirty="0"/>
              <a:t>une histoire courte et directe.</a:t>
            </a:r>
          </a:p>
          <a:p>
            <a:pPr marL="0" lvl="0" indent="0">
              <a:buNone/>
            </a:pPr>
            <a:endParaRPr lang="fr-FR" sz="2800" dirty="0">
              <a:solidFill>
                <a:prstClr val="black"/>
              </a:solidFill>
            </a:endParaRPr>
          </a:p>
          <a:p>
            <a:pPr marL="0" indent="0">
              <a:buNone/>
            </a:pPr>
            <a:r>
              <a:rPr lang="fr-FR" sz="2800" dirty="0">
                <a:solidFill>
                  <a:prstClr val="black"/>
                </a:solidFill>
              </a:rPr>
              <a:t>6</a:t>
            </a:r>
            <a:r>
              <a:rPr lang="fr-FR" sz="2800" dirty="0" smtClean="0">
                <a:solidFill>
                  <a:prstClr val="black"/>
                </a:solidFill>
              </a:rPr>
              <a:t>. Employez </a:t>
            </a:r>
            <a:r>
              <a:rPr lang="fr-FR" sz="2800" dirty="0">
                <a:solidFill>
                  <a:prstClr val="black"/>
                </a:solidFill>
              </a:rPr>
              <a:t>le </a:t>
            </a:r>
            <a:r>
              <a:rPr lang="fr-FR" sz="2800" dirty="0" smtClean="0">
                <a:solidFill>
                  <a:prstClr val="black"/>
                </a:solidFill>
              </a:rPr>
              <a:t>« je » </a:t>
            </a:r>
            <a:r>
              <a:rPr lang="fr-FR" sz="2800" dirty="0">
                <a:solidFill>
                  <a:prstClr val="black"/>
                </a:solidFill>
              </a:rPr>
              <a:t>et évitez d’utiliser le nom des personnes concernées afin que le scénario puisse s’appliquer à n’importe quel adulte responsable ou ami, par exemple, vous pouvez </a:t>
            </a:r>
            <a:r>
              <a:rPr lang="fr-FR" sz="2800" dirty="0" smtClean="0">
                <a:solidFill>
                  <a:prstClr val="black"/>
                </a:solidFill>
              </a:rPr>
              <a:t>dire : « Quand </a:t>
            </a:r>
            <a:r>
              <a:rPr lang="fr-FR" sz="2800" dirty="0">
                <a:solidFill>
                  <a:prstClr val="black"/>
                </a:solidFill>
              </a:rPr>
              <a:t>je veux aller dehors, je demande à un adulte</a:t>
            </a:r>
            <a:r>
              <a:rPr lang="fr-FR" sz="2800" dirty="0" smtClean="0">
                <a:solidFill>
                  <a:prstClr val="black"/>
                </a:solidFill>
              </a:rPr>
              <a:t>. »</a:t>
            </a:r>
            <a:endParaRPr lang="fr-FR" sz="2800" dirty="0">
              <a:solidFill>
                <a:prstClr val="black"/>
              </a:solidFill>
            </a:endParaRPr>
          </a:p>
          <a:p>
            <a:pPr marL="0" lvl="0" indent="0">
              <a:buNone/>
            </a:pPr>
            <a:endParaRPr lang="fr-FR" sz="2100" dirty="0">
              <a:solidFill>
                <a:prstClr val="black"/>
              </a:solidFill>
            </a:endParaRPr>
          </a:p>
          <a:p>
            <a:pPr marL="0" lvl="0" indent="0">
              <a:buNone/>
            </a:pPr>
            <a:endParaRPr lang="fr-FR" sz="1500" dirty="0">
              <a:solidFill>
                <a:prstClr val="black"/>
              </a:solidFill>
            </a:endParaRPr>
          </a:p>
          <a:p>
            <a:endParaRPr lang="en-US" dirty="0"/>
          </a:p>
        </p:txBody>
      </p:sp>
      <p:pic>
        <p:nvPicPr>
          <p:cNvPr id="5" name="Picture 4" descr="http://engage/insite/toolkit/Templates/Alberta%20Signature/JPG%20Format/Blue/AB_Signature_blue_RGB.jpg"/>
          <p:cNvPicPr>
            <a:picLocks noChangeAspect="1" noChangeArrowheads="1"/>
          </p:cNvPicPr>
          <p:nvPr>
            <p:custDataLst>
              <p:tags r:id="rId3"/>
            </p:custDataLst>
          </p:nvPr>
        </p:nvPicPr>
        <p:blipFill>
          <a:blip r:embed="rId5" cstate="print"/>
          <a:srcRect/>
          <a:stretch>
            <a:fillRect/>
          </a:stretch>
        </p:blipFill>
        <p:spPr bwMode="auto">
          <a:xfrm>
            <a:off x="7390236" y="6248400"/>
            <a:ext cx="1753763" cy="609600"/>
          </a:xfrm>
          <a:prstGeom prst="rect">
            <a:avLst/>
          </a:prstGeom>
          <a:noFill/>
        </p:spPr>
      </p:pic>
    </p:spTree>
    <p:extLst>
      <p:ext uri="{BB962C8B-B14F-4D97-AF65-F5344CB8AC3E}">
        <p14:creationId xmlns:p14="http://schemas.microsoft.com/office/powerpoint/2010/main" val="20828499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24383" y="381000"/>
            <a:ext cx="9119615" cy="6477000"/>
          </a:xfrm>
        </p:spPr>
        <p:txBody>
          <a:bodyPr>
            <a:normAutofit fontScale="55000" lnSpcReduction="20000"/>
          </a:bodyPr>
          <a:lstStyle/>
          <a:p>
            <a:pPr marL="0" lvl="0" indent="0">
              <a:buNone/>
            </a:pPr>
            <a:endParaRPr lang="fr-FR" sz="4400" dirty="0">
              <a:solidFill>
                <a:prstClr val="black"/>
              </a:solidFill>
            </a:endParaRPr>
          </a:p>
          <a:p>
            <a:pPr marL="0" lvl="0" indent="0">
              <a:buNone/>
            </a:pPr>
            <a:r>
              <a:rPr lang="fr-FR" sz="5100" dirty="0">
                <a:solidFill>
                  <a:prstClr val="black"/>
                </a:solidFill>
              </a:rPr>
              <a:t>7</a:t>
            </a:r>
            <a:r>
              <a:rPr lang="fr-FR" sz="5100" dirty="0" smtClean="0">
                <a:solidFill>
                  <a:prstClr val="black"/>
                </a:solidFill>
              </a:rPr>
              <a:t>. Présentez-le </a:t>
            </a:r>
            <a:r>
              <a:rPr lang="fr-FR" sz="5100" dirty="0">
                <a:solidFill>
                  <a:prstClr val="black"/>
                </a:solidFill>
              </a:rPr>
              <a:t>dans un lieu paisible, à l’abri des distractions. L’enseignante </a:t>
            </a:r>
            <a:r>
              <a:rPr lang="fr-FR" sz="5100" dirty="0" smtClean="0">
                <a:solidFill>
                  <a:prstClr val="black"/>
                </a:solidFill>
              </a:rPr>
              <a:t>peut </a:t>
            </a:r>
            <a:r>
              <a:rPr lang="fr-FR" sz="5100" dirty="0">
                <a:solidFill>
                  <a:prstClr val="black"/>
                </a:solidFill>
              </a:rPr>
              <a:t>choisir de le présenter à toute la classe.</a:t>
            </a:r>
          </a:p>
          <a:p>
            <a:pPr marL="0" lvl="0" indent="0">
              <a:buNone/>
            </a:pPr>
            <a:endParaRPr lang="fr-FR" sz="5100" dirty="0">
              <a:solidFill>
                <a:prstClr val="black"/>
              </a:solidFill>
            </a:endParaRPr>
          </a:p>
          <a:p>
            <a:pPr marL="0" lvl="0" indent="0">
              <a:buNone/>
            </a:pPr>
            <a:r>
              <a:rPr lang="fr-FR" sz="5100" dirty="0">
                <a:solidFill>
                  <a:prstClr val="black"/>
                </a:solidFill>
              </a:rPr>
              <a:t>8</a:t>
            </a:r>
            <a:r>
              <a:rPr lang="fr-FR" sz="5100" dirty="0" smtClean="0">
                <a:solidFill>
                  <a:prstClr val="black"/>
                </a:solidFill>
              </a:rPr>
              <a:t>. Lisez-le </a:t>
            </a:r>
            <a:r>
              <a:rPr lang="fr-FR" sz="5100" dirty="0">
                <a:solidFill>
                  <a:prstClr val="black"/>
                </a:solidFill>
              </a:rPr>
              <a:t>une à deux fois par jour et lorsque l’occasion s’y prête, c’est-à-dire, avant l’activité ou après le comportement problématique.</a:t>
            </a:r>
          </a:p>
          <a:p>
            <a:pPr marL="0" lvl="0" indent="0">
              <a:buNone/>
            </a:pPr>
            <a:endParaRPr lang="fr-FR" sz="5100" dirty="0">
              <a:solidFill>
                <a:prstClr val="black"/>
              </a:solidFill>
            </a:endParaRPr>
          </a:p>
          <a:p>
            <a:pPr marL="0" lvl="0" indent="0">
              <a:buNone/>
            </a:pPr>
            <a:r>
              <a:rPr lang="fr-FR" sz="5100" dirty="0">
                <a:solidFill>
                  <a:prstClr val="black"/>
                </a:solidFill>
              </a:rPr>
              <a:t>9</a:t>
            </a:r>
            <a:r>
              <a:rPr lang="fr-FR" sz="5100" dirty="0" smtClean="0">
                <a:solidFill>
                  <a:prstClr val="black"/>
                </a:solidFill>
              </a:rPr>
              <a:t>. Vérifiez </a:t>
            </a:r>
            <a:r>
              <a:rPr lang="fr-FR" sz="5100" dirty="0">
                <a:solidFill>
                  <a:prstClr val="black"/>
                </a:solidFill>
              </a:rPr>
              <a:t>la compréhension de l’enfant, par </a:t>
            </a:r>
            <a:r>
              <a:rPr lang="fr-FR" sz="5100" dirty="0" smtClean="0">
                <a:solidFill>
                  <a:prstClr val="black"/>
                </a:solidFill>
              </a:rPr>
              <a:t>exemple : </a:t>
            </a:r>
            <a:r>
              <a:rPr lang="fr-FR" sz="5100" dirty="0">
                <a:solidFill>
                  <a:prstClr val="black"/>
                </a:solidFill>
              </a:rPr>
              <a:t>faites-lui pointer les images ou le texte au fur et à mesure que vous lui en faites la lecture, posez-lui des questions pour vérifier sa compréhension ou demandez-lui d’en faire la lecture à haute voix, si possible.</a:t>
            </a:r>
          </a:p>
          <a:p>
            <a:pPr marL="0" lvl="0" indent="0">
              <a:buNone/>
            </a:pPr>
            <a:endParaRPr lang="fr-FR" sz="5100" dirty="0">
              <a:solidFill>
                <a:prstClr val="black"/>
              </a:solidFill>
            </a:endParaRPr>
          </a:p>
          <a:p>
            <a:pPr marL="0" lvl="0" indent="0">
              <a:buNone/>
            </a:pPr>
            <a:r>
              <a:rPr lang="fr-FR" sz="5100" dirty="0">
                <a:solidFill>
                  <a:prstClr val="black"/>
                </a:solidFill>
              </a:rPr>
              <a:t>10</a:t>
            </a:r>
            <a:r>
              <a:rPr lang="fr-FR" sz="5100" dirty="0" smtClean="0">
                <a:solidFill>
                  <a:prstClr val="black"/>
                </a:solidFill>
              </a:rPr>
              <a:t>. Affichez le </a:t>
            </a:r>
            <a:r>
              <a:rPr lang="fr-FR" sz="5100" dirty="0">
                <a:solidFill>
                  <a:prstClr val="black"/>
                </a:solidFill>
              </a:rPr>
              <a:t>scénario social de manière à ce qu’il soit en tout temps </a:t>
            </a:r>
            <a:r>
              <a:rPr lang="fr-FR" sz="5100" dirty="0" smtClean="0">
                <a:solidFill>
                  <a:prstClr val="black"/>
                </a:solidFill>
              </a:rPr>
              <a:t>accessible.</a:t>
            </a:r>
            <a:endParaRPr lang="fr-CA" sz="5100" dirty="0">
              <a:solidFill>
                <a:prstClr val="black"/>
              </a:solidFill>
            </a:endParaRPr>
          </a:p>
          <a:p>
            <a:endParaRPr lang="en-US" dirty="0"/>
          </a:p>
        </p:txBody>
      </p:sp>
      <p:sp>
        <p:nvSpPr>
          <p:cNvPr id="4" name="Title 3"/>
          <p:cNvSpPr>
            <a:spLocks noGrp="1"/>
          </p:cNvSpPr>
          <p:nvPr>
            <p:ph type="title"/>
            <p:custDataLst>
              <p:tags r:id="rId2"/>
            </p:custDataLst>
          </p:nvPr>
        </p:nvSpPr>
        <p:spPr>
          <a:xfrm>
            <a:off x="457200" y="36576"/>
            <a:ext cx="8229600" cy="715962"/>
          </a:xfrm>
        </p:spPr>
        <p:txBody>
          <a:bodyPr>
            <a:normAutofit/>
          </a:bodyPr>
          <a:lstStyle/>
          <a:p>
            <a:r>
              <a:rPr lang="fr-CA" sz="3600" dirty="0" smtClean="0">
                <a:solidFill>
                  <a:srgbClr val="027FBE"/>
                </a:solidFill>
              </a:rPr>
              <a:t>Scénario social, suite</a:t>
            </a:r>
            <a:endParaRPr lang="en-US" sz="3600" dirty="0">
              <a:solidFill>
                <a:srgbClr val="027FBE"/>
              </a:solidFill>
            </a:endParaRPr>
          </a:p>
        </p:txBody>
      </p:sp>
      <p:pic>
        <p:nvPicPr>
          <p:cNvPr id="5" name="Picture 4" descr="http://engage/insite/toolkit/Templates/Alberta%20Signature/JPG%20Format/Blue/AB_Signature_blue_RGB.jpg"/>
          <p:cNvPicPr>
            <a:picLocks noChangeAspect="1" noChangeArrowheads="1"/>
          </p:cNvPicPr>
          <p:nvPr>
            <p:custDataLst>
              <p:tags r:id="rId3"/>
            </p:custDataLst>
          </p:nvPr>
        </p:nvPicPr>
        <p:blipFill>
          <a:blip r:embed="rId6" cstate="print"/>
          <a:srcRect/>
          <a:stretch>
            <a:fillRect/>
          </a:stretch>
        </p:blipFill>
        <p:spPr bwMode="auto">
          <a:xfrm>
            <a:off x="7390236" y="6248400"/>
            <a:ext cx="1753763" cy="609600"/>
          </a:xfrm>
          <a:prstGeom prst="rect">
            <a:avLst/>
          </a:prstGeom>
          <a:noFill/>
        </p:spPr>
      </p:pic>
    </p:spTree>
    <p:extLst>
      <p:ext uri="{BB962C8B-B14F-4D97-AF65-F5344CB8AC3E}">
        <p14:creationId xmlns:p14="http://schemas.microsoft.com/office/powerpoint/2010/main" val="30257764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http://engage/insite/toolkit/Templates/Alberta%20Signature/JPG%20Format/Blue/AB_Signature_blue_RGB.jpg"/>
          <p:cNvPicPr>
            <a:picLocks noChangeAspect="1" noChangeArrowheads="1"/>
          </p:cNvPicPr>
          <p:nvPr>
            <p:custDataLst>
              <p:tags r:id="rId1"/>
            </p:custDataLst>
          </p:nvPr>
        </p:nvPicPr>
        <p:blipFill>
          <a:blip r:embed="rId5" cstate="print"/>
          <a:srcRect/>
          <a:stretch>
            <a:fillRect/>
          </a:stretch>
        </p:blipFill>
        <p:spPr bwMode="auto">
          <a:xfrm>
            <a:off x="7390236" y="6248400"/>
            <a:ext cx="1753763" cy="609600"/>
          </a:xfrm>
          <a:prstGeom prst="rect">
            <a:avLst/>
          </a:prstGeom>
          <a:noFill/>
        </p:spPr>
      </p:pic>
      <p:pic>
        <p:nvPicPr>
          <p:cNvPr id="40962" name="Picture 2"/>
          <p:cNvPicPr>
            <a:picLocks noChangeAspect="1" noChangeArrowheads="1"/>
          </p:cNvPicPr>
          <p:nvPr>
            <p:custDataLst>
              <p:tags r:id="rId2"/>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2322371" y="0"/>
            <a:ext cx="53576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custDataLst>
              <p:tags r:id="rId3"/>
            </p:custDataLst>
          </p:nvPr>
        </p:nvSpPr>
        <p:spPr>
          <a:xfrm>
            <a:off x="243840" y="4864477"/>
            <a:ext cx="2133600" cy="1754326"/>
          </a:xfrm>
          <a:prstGeom prst="rect">
            <a:avLst/>
          </a:prstGeom>
          <a:noFill/>
        </p:spPr>
        <p:txBody>
          <a:bodyPr wrap="square" rtlCol="0">
            <a:spAutoFit/>
          </a:bodyPr>
          <a:lstStyle/>
          <a:p>
            <a:r>
              <a:rPr lang="fr-FR" dirty="0"/>
              <a:t>Tiré de l'ouvrage : « Les pictogrammes, parce qu’une image vaut mille mots </a:t>
            </a:r>
            <a:r>
              <a:rPr lang="fr-FR" dirty="0" smtClean="0"/>
              <a:t>»</a:t>
            </a:r>
            <a:endParaRPr lang="fr-FR" dirty="0"/>
          </a:p>
          <a:p>
            <a:r>
              <a:rPr lang="fr-FR" dirty="0"/>
              <a:t/>
            </a:r>
            <a:br>
              <a:rPr lang="fr-FR" dirty="0"/>
            </a:br>
            <a:endParaRPr lang="en-US" dirty="0"/>
          </a:p>
        </p:txBody>
      </p:sp>
    </p:spTree>
    <p:extLst>
      <p:ext uri="{BB962C8B-B14F-4D97-AF65-F5344CB8AC3E}">
        <p14:creationId xmlns:p14="http://schemas.microsoft.com/office/powerpoint/2010/main" val="5176792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381000" y="1752600"/>
            <a:ext cx="8229600" cy="2133600"/>
          </a:xfrm>
        </p:spPr>
        <p:txBody>
          <a:bodyPr>
            <a:normAutofit/>
          </a:bodyPr>
          <a:lstStyle/>
          <a:p>
            <a:r>
              <a:rPr lang="fr-CA" dirty="0" smtClean="0"/>
              <a:t/>
            </a:r>
            <a:br>
              <a:rPr lang="fr-CA" dirty="0" smtClean="0"/>
            </a:br>
            <a:endParaRPr lang="en-US" dirty="0"/>
          </a:p>
        </p:txBody>
      </p:sp>
      <p:pic>
        <p:nvPicPr>
          <p:cNvPr id="4" name="Picture 4" descr="http://engage/insite/toolkit/Templates/Alberta%20Signature/JPG%20Format/Blue/AB_Signature_blue_RGB.jpg"/>
          <p:cNvPicPr>
            <a:picLocks noChangeAspect="1" noChangeArrowheads="1"/>
          </p:cNvPicPr>
          <p:nvPr>
            <p:custDataLst>
              <p:tags r:id="rId2"/>
            </p:custDataLst>
          </p:nvPr>
        </p:nvPicPr>
        <p:blipFill>
          <a:blip r:embed="rId9" cstate="print"/>
          <a:srcRect/>
          <a:stretch>
            <a:fillRect/>
          </a:stretch>
        </p:blipFill>
        <p:spPr bwMode="auto">
          <a:xfrm>
            <a:off x="7390236" y="6248400"/>
            <a:ext cx="1753763" cy="609600"/>
          </a:xfrm>
          <a:prstGeom prst="rect">
            <a:avLst/>
          </a:prstGeom>
          <a:noFill/>
        </p:spPr>
      </p:pic>
      <p:sp>
        <p:nvSpPr>
          <p:cNvPr id="3" name="TextBox 2"/>
          <p:cNvSpPr txBox="1"/>
          <p:nvPr>
            <p:custDataLst>
              <p:tags r:id="rId3"/>
            </p:custDataLst>
          </p:nvPr>
        </p:nvSpPr>
        <p:spPr>
          <a:xfrm>
            <a:off x="2913888" y="196334"/>
            <a:ext cx="3124200" cy="369332"/>
          </a:xfrm>
          <a:prstGeom prst="rect">
            <a:avLst/>
          </a:prstGeom>
          <a:noFill/>
        </p:spPr>
        <p:txBody>
          <a:bodyPr wrap="square" rtlCol="0">
            <a:spAutoFit/>
          </a:bodyPr>
          <a:lstStyle/>
          <a:p>
            <a:r>
              <a:rPr lang="fr-CA" dirty="0" smtClean="0"/>
              <a:t>Un ami prend mon jouet</a:t>
            </a:r>
            <a:endParaRPr lang="en-US" dirty="0"/>
          </a:p>
        </p:txBody>
      </p:sp>
      <p:sp>
        <p:nvSpPr>
          <p:cNvPr id="5" name="TextBox 4"/>
          <p:cNvSpPr txBox="1"/>
          <p:nvPr>
            <p:custDataLst>
              <p:tags r:id="rId4"/>
            </p:custDataLst>
          </p:nvPr>
        </p:nvSpPr>
        <p:spPr>
          <a:xfrm>
            <a:off x="152400" y="5098912"/>
            <a:ext cx="2286000" cy="1754326"/>
          </a:xfrm>
          <a:prstGeom prst="rect">
            <a:avLst/>
          </a:prstGeom>
          <a:noFill/>
        </p:spPr>
        <p:txBody>
          <a:bodyPr wrap="square" rtlCol="0">
            <a:spAutoFit/>
          </a:bodyPr>
          <a:lstStyle/>
          <a:p>
            <a:r>
              <a:rPr lang="fr-FR" dirty="0"/>
              <a:t>Tiré de l'ouvrage : « Les pictogrammes II, En route vers l'autonomie </a:t>
            </a:r>
            <a:r>
              <a:rPr lang="fr-FR" dirty="0" smtClean="0"/>
              <a:t>»</a:t>
            </a:r>
            <a:endParaRPr lang="fr-FR" dirty="0"/>
          </a:p>
          <a:p>
            <a:r>
              <a:rPr lang="fr-FR" dirty="0"/>
              <a:t/>
            </a:r>
            <a:br>
              <a:rPr lang="fr-FR" dirty="0"/>
            </a:br>
            <a:endParaRPr lang="en-US" dirty="0"/>
          </a:p>
        </p:txBody>
      </p:sp>
      <p:sp>
        <p:nvSpPr>
          <p:cNvPr id="6" name="Rectangle 5"/>
          <p:cNvSpPr/>
          <p:nvPr>
            <p:custDataLst>
              <p:tags r:id="rId5"/>
            </p:custDataLst>
          </p:nvPr>
        </p:nvSpPr>
        <p:spPr>
          <a:xfrm>
            <a:off x="2590800" y="196334"/>
            <a:ext cx="4114800" cy="666166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652" name="Picture 4"/>
          <p:cNvPicPr>
            <a:picLocks noChangeAspect="1" noChangeArrowheads="1"/>
          </p:cNvPicPr>
          <p:nvPr>
            <p:custDataLst>
              <p:tags r:id="rId6"/>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2690813" y="565666"/>
            <a:ext cx="3762375" cy="6243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58259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p1.storage.canalblog.com/11/69/523918/36990799.jpg"/>
          <p:cNvPicPr>
            <a:picLocks noChangeAspect="1" noChangeArrowheads="1"/>
          </p:cNvPicPr>
          <p:nvPr>
            <p:custDataLst>
              <p:tags r:id="rId1"/>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2394076" y="304800"/>
            <a:ext cx="4448175" cy="625792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ttp://engage/insite/toolkit/Templates/Alberta%20Signature/JPG%20Format/Blue/AB_Signature_blue_RGB.jpg"/>
          <p:cNvPicPr>
            <a:picLocks noChangeAspect="1" noChangeArrowheads="1"/>
          </p:cNvPicPr>
          <p:nvPr>
            <p:custDataLst>
              <p:tags r:id="rId2"/>
            </p:custDataLst>
          </p:nvPr>
        </p:nvPicPr>
        <p:blipFill>
          <a:blip r:embed="rId6" cstate="print"/>
          <a:srcRect/>
          <a:stretch>
            <a:fillRect/>
          </a:stretch>
        </p:blipFill>
        <p:spPr bwMode="auto">
          <a:xfrm>
            <a:off x="7390236" y="6248400"/>
            <a:ext cx="1753763" cy="609600"/>
          </a:xfrm>
          <a:prstGeom prst="rect">
            <a:avLst/>
          </a:prstGeom>
          <a:noFill/>
        </p:spPr>
      </p:pic>
    </p:spTree>
    <p:extLst>
      <p:ext uri="{BB962C8B-B14F-4D97-AF65-F5344CB8AC3E}">
        <p14:creationId xmlns:p14="http://schemas.microsoft.com/office/powerpoint/2010/main" val="27336995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fr-CA" dirty="0" smtClean="0">
                <a:solidFill>
                  <a:srgbClr val="027FBE"/>
                </a:solidFill>
              </a:rPr>
              <a:t>À votre tour</a:t>
            </a:r>
            <a:endParaRPr lang="en-US" dirty="0">
              <a:solidFill>
                <a:srgbClr val="027FBE"/>
              </a:solidFill>
            </a:endParaRPr>
          </a:p>
        </p:txBody>
      </p:sp>
      <p:sp>
        <p:nvSpPr>
          <p:cNvPr id="3" name="Content Placeholder 2"/>
          <p:cNvSpPr>
            <a:spLocks noGrp="1"/>
          </p:cNvSpPr>
          <p:nvPr>
            <p:ph idx="1"/>
            <p:custDataLst>
              <p:tags r:id="rId2"/>
            </p:custDataLst>
          </p:nvPr>
        </p:nvSpPr>
        <p:spPr>
          <a:xfrm>
            <a:off x="457200" y="1600200"/>
            <a:ext cx="8229600" cy="4876800"/>
          </a:xfrm>
        </p:spPr>
        <p:txBody>
          <a:bodyPr>
            <a:normAutofit lnSpcReduction="10000"/>
          </a:bodyPr>
          <a:lstStyle/>
          <a:p>
            <a:pPr marL="0" indent="0">
              <a:buNone/>
            </a:pPr>
            <a:r>
              <a:rPr lang="fr-CA" dirty="0" smtClean="0"/>
              <a:t>Avec un partenaire, créez un scénario social pour la situation suivante : </a:t>
            </a:r>
          </a:p>
          <a:p>
            <a:pPr marL="0" indent="0">
              <a:buNone/>
            </a:pPr>
            <a:endParaRPr lang="fr-CA" dirty="0"/>
          </a:p>
          <a:p>
            <a:pPr marL="0" indent="0">
              <a:buNone/>
            </a:pPr>
            <a:r>
              <a:rPr lang="fr-CA" dirty="0" smtClean="0"/>
              <a:t>Jean-Rémi est un élève en 3</a:t>
            </a:r>
            <a:r>
              <a:rPr lang="fr-CA" baseline="30000" dirty="0" smtClean="0"/>
              <a:t>e</a:t>
            </a:r>
            <a:r>
              <a:rPr lang="fr-CA" dirty="0" smtClean="0"/>
              <a:t> année qui a un trouble sur le spectre de l’autisme. Il aime toucher le visage des autres élèves pendant la récréation et plusieurs de ces élèves se sont plaints. Créez un scénario social pour lui montrer comment jouer avec ses amis sans les toucher. </a:t>
            </a:r>
            <a:endParaRPr lang="en-US" dirty="0"/>
          </a:p>
        </p:txBody>
      </p:sp>
      <p:pic>
        <p:nvPicPr>
          <p:cNvPr id="4" name="Picture 4" descr="http://engage/insite/toolkit/Templates/Alberta%20Signature/JPG%20Format/Blue/AB_Signature_blue_RGB.jpg"/>
          <p:cNvPicPr>
            <a:picLocks noChangeAspect="1" noChangeArrowheads="1"/>
          </p:cNvPicPr>
          <p:nvPr>
            <p:custDataLst>
              <p:tags r:id="rId3"/>
            </p:custDataLst>
          </p:nvPr>
        </p:nvPicPr>
        <p:blipFill>
          <a:blip r:embed="rId5" cstate="print"/>
          <a:srcRect/>
          <a:stretch>
            <a:fillRect/>
          </a:stretch>
        </p:blipFill>
        <p:spPr bwMode="auto">
          <a:xfrm>
            <a:off x="7390236" y="6248400"/>
            <a:ext cx="1753763" cy="609600"/>
          </a:xfrm>
          <a:prstGeom prst="rect">
            <a:avLst/>
          </a:prstGeom>
          <a:noFill/>
        </p:spPr>
      </p:pic>
    </p:spTree>
    <p:extLst>
      <p:ext uri="{BB962C8B-B14F-4D97-AF65-F5344CB8AC3E}">
        <p14:creationId xmlns:p14="http://schemas.microsoft.com/office/powerpoint/2010/main" val="18174036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p>
            <a:r>
              <a:rPr lang="fr-CA" dirty="0" smtClean="0">
                <a:solidFill>
                  <a:srgbClr val="027FBE"/>
                </a:solidFill>
              </a:rPr>
              <a:t>Pourquoi</a:t>
            </a:r>
            <a:r>
              <a:rPr lang="fr-CA" dirty="0" smtClean="0"/>
              <a:t> l’inclusion?</a:t>
            </a:r>
            <a:endParaRPr lang="en-US" dirty="0"/>
          </a:p>
        </p:txBody>
      </p:sp>
      <p:sp>
        <p:nvSpPr>
          <p:cNvPr id="7" name="Content Placeholder 6"/>
          <p:cNvSpPr>
            <a:spLocks noGrp="1"/>
          </p:cNvSpPr>
          <p:nvPr>
            <p:ph idx="1"/>
            <p:custDataLst>
              <p:tags r:id="rId2"/>
            </p:custDataLst>
          </p:nvPr>
        </p:nvSpPr>
        <p:spPr>
          <a:xfrm>
            <a:off x="304800" y="1600201"/>
            <a:ext cx="8686800" cy="4648199"/>
          </a:xfrm>
        </p:spPr>
        <p:txBody>
          <a:bodyPr>
            <a:normAutofit fontScale="92500" lnSpcReduction="20000"/>
          </a:bodyPr>
          <a:lstStyle/>
          <a:p>
            <a:pPr>
              <a:buNone/>
            </a:pPr>
            <a:r>
              <a:rPr lang="fr-CA" dirty="0" smtClean="0"/>
              <a:t>L’</a:t>
            </a:r>
            <a:r>
              <a:rPr lang="en-US" dirty="0" err="1" smtClean="0"/>
              <a:t>éducation</a:t>
            </a:r>
            <a:r>
              <a:rPr lang="en-US" dirty="0" smtClean="0"/>
              <a:t> inclusive </a:t>
            </a:r>
            <a:r>
              <a:rPr lang="fr-CA" dirty="0" smtClean="0"/>
              <a:t>permet :</a:t>
            </a:r>
          </a:p>
          <a:p>
            <a:r>
              <a:rPr lang="fr-CA" dirty="0"/>
              <a:t>d</a:t>
            </a:r>
            <a:r>
              <a:rPr lang="fr-CA" dirty="0" smtClean="0"/>
              <a:t>e promouvoir une culture scolaire de </a:t>
            </a:r>
            <a:r>
              <a:rPr lang="fr-CA" sz="4400" dirty="0" smtClean="0">
                <a:solidFill>
                  <a:srgbClr val="00A4DE"/>
                </a:solidFill>
              </a:rPr>
              <a:t>respect </a:t>
            </a:r>
            <a:r>
              <a:rPr lang="fr-CA" dirty="0" smtClean="0"/>
              <a:t>des différences et d’</a:t>
            </a:r>
            <a:r>
              <a:rPr lang="fr-CA" sz="4400" dirty="0" smtClean="0">
                <a:solidFill>
                  <a:srgbClr val="00A4DE"/>
                </a:solidFill>
              </a:rPr>
              <a:t>appartenance</a:t>
            </a:r>
            <a:r>
              <a:rPr lang="fr-CA" dirty="0" smtClean="0"/>
              <a:t> pour </a:t>
            </a:r>
            <a:r>
              <a:rPr lang="fr-CA" i="1" dirty="0" smtClean="0"/>
              <a:t>tous</a:t>
            </a:r>
            <a:r>
              <a:rPr lang="fr-CA" dirty="0" smtClean="0"/>
              <a:t> les élèves</a:t>
            </a:r>
          </a:p>
          <a:p>
            <a:r>
              <a:rPr lang="fr-CA" dirty="0"/>
              <a:t>d</a:t>
            </a:r>
            <a:r>
              <a:rPr lang="fr-CA" dirty="0" smtClean="0"/>
              <a:t>’avoir une influence positive sur l’école et sur la communauté en apprenant à </a:t>
            </a:r>
            <a:r>
              <a:rPr lang="fr-CA" sz="4400" dirty="0" smtClean="0">
                <a:solidFill>
                  <a:srgbClr val="00A4DE"/>
                </a:solidFill>
              </a:rPr>
              <a:t>s’accepter</a:t>
            </a:r>
            <a:r>
              <a:rPr lang="fr-CA" dirty="0" smtClean="0"/>
              <a:t> les uns les autres</a:t>
            </a:r>
          </a:p>
          <a:p>
            <a:r>
              <a:rPr lang="fr-CA" dirty="0" smtClean="0"/>
              <a:t>d’avoir des attentes plus élevées qui permettent les élèves de </a:t>
            </a:r>
            <a:r>
              <a:rPr lang="fr-CA" sz="4800" dirty="0" smtClean="0">
                <a:solidFill>
                  <a:srgbClr val="00A4DE"/>
                </a:solidFill>
              </a:rPr>
              <a:t>s’épanouir</a:t>
            </a:r>
            <a:r>
              <a:rPr lang="fr-CA" dirty="0" smtClean="0"/>
              <a:t>. </a:t>
            </a:r>
          </a:p>
          <a:p>
            <a:pPr>
              <a:buNone/>
            </a:pPr>
            <a:endParaRPr lang="fr-CA" dirty="0" smtClean="0"/>
          </a:p>
          <a:p>
            <a:pPr>
              <a:buNone/>
            </a:pPr>
            <a:endParaRPr lang="en-US" dirty="0"/>
          </a:p>
        </p:txBody>
      </p:sp>
      <p:pic>
        <p:nvPicPr>
          <p:cNvPr id="68612" name="Picture 4" descr="http://engage/insite/toolkit/Templates/Alberta%20Signature/JPG%20Format/Blue/AB_Signature_blue_RGB.jpg"/>
          <p:cNvPicPr>
            <a:picLocks noChangeAspect="1" noChangeArrowheads="1"/>
          </p:cNvPicPr>
          <p:nvPr>
            <p:custDataLst>
              <p:tags r:id="rId3"/>
            </p:custDataLst>
          </p:nvPr>
        </p:nvPicPr>
        <p:blipFill>
          <a:blip r:embed="rId6" cstate="print"/>
          <a:srcRect/>
          <a:stretch>
            <a:fillRect/>
          </a:stretch>
        </p:blipFill>
        <p:spPr bwMode="auto">
          <a:xfrm>
            <a:off x="7239000" y="6163632"/>
            <a:ext cx="1775674" cy="694368"/>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fr-CA" dirty="0" smtClean="0"/>
              <a:t>Encourager l’autonomie</a:t>
            </a:r>
            <a:endParaRPr lang="en-US" dirty="0"/>
          </a:p>
        </p:txBody>
      </p:sp>
      <p:sp>
        <p:nvSpPr>
          <p:cNvPr id="5" name="Content Placeholder 4"/>
          <p:cNvSpPr>
            <a:spLocks noGrp="1"/>
          </p:cNvSpPr>
          <p:nvPr>
            <p:ph idx="1"/>
            <p:custDataLst>
              <p:tags r:id="rId2"/>
            </p:custDataLst>
          </p:nvPr>
        </p:nvSpPr>
        <p:spPr>
          <a:xfrm>
            <a:off x="2362200" y="1295400"/>
            <a:ext cx="4114800" cy="457200"/>
          </a:xfrm>
        </p:spPr>
        <p:txBody>
          <a:bodyPr>
            <a:normAutofit fontScale="85000" lnSpcReduction="20000"/>
          </a:bodyPr>
          <a:lstStyle/>
          <a:p>
            <a:pPr marL="0" indent="0" algn="ctr">
              <a:buNone/>
            </a:pPr>
            <a:r>
              <a:rPr lang="fr-CA" dirty="0" smtClean="0"/>
              <a:t>Une question d’</a:t>
            </a:r>
            <a:r>
              <a:rPr lang="fr-CA" dirty="0" smtClean="0">
                <a:solidFill>
                  <a:srgbClr val="027FBE"/>
                </a:solidFill>
              </a:rPr>
              <a:t>équilibre</a:t>
            </a:r>
            <a:endParaRPr lang="en-US" dirty="0">
              <a:solidFill>
                <a:srgbClr val="027FBE"/>
              </a:solidFill>
            </a:endParaRPr>
          </a:p>
        </p:txBody>
      </p:sp>
      <p:pic>
        <p:nvPicPr>
          <p:cNvPr id="4" name="Picture 4" descr="http://engage/insite/toolkit/Templates/Alberta%20Signature/JPG%20Format/Blue/AB_Signature_blue_RGB.jpg"/>
          <p:cNvPicPr>
            <a:picLocks noChangeAspect="1" noChangeArrowheads="1"/>
          </p:cNvPicPr>
          <p:nvPr>
            <p:custDataLst>
              <p:tags r:id="rId3"/>
            </p:custDataLst>
          </p:nvPr>
        </p:nvPicPr>
        <p:blipFill>
          <a:blip r:embed="rId7" cstate="print"/>
          <a:srcRect/>
          <a:stretch>
            <a:fillRect/>
          </a:stretch>
        </p:blipFill>
        <p:spPr bwMode="auto">
          <a:xfrm>
            <a:off x="7390236" y="6248400"/>
            <a:ext cx="1753763" cy="609600"/>
          </a:xfrm>
          <a:prstGeom prst="rect">
            <a:avLst/>
          </a:prstGeom>
          <a:noFill/>
        </p:spPr>
      </p:pic>
      <p:pic>
        <p:nvPicPr>
          <p:cNvPr id="51202" name="Picture 2"/>
          <p:cNvPicPr>
            <a:picLocks noChangeAspect="1" noChangeArrowheads="1"/>
          </p:cNvPicPr>
          <p:nvPr>
            <p:custDataLst>
              <p:tags r:id="rId4"/>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2209800" y="1987314"/>
            <a:ext cx="4800600" cy="3270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36954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3" descr="C:\Users\Lise.Belzile\AppData\Local\Microsoft\Windows\Temporary Internet Files\Low\Content.IE5\Q8WD3PQ6\156858674[2].jpg"/>
          <p:cNvPicPr>
            <a:picLocks noChangeAspect="1" noChangeArrowheads="1"/>
          </p:cNvPicPr>
          <p:nvPr>
            <p:custDataLst>
              <p:tags r:id="rId1"/>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152400" y="2819400"/>
            <a:ext cx="4000106" cy="2664898"/>
          </a:xfrm>
          <a:prstGeom prst="rect">
            <a:avLst/>
          </a:prstGeom>
          <a:noFill/>
          <a:extLst>
            <a:ext uri="{909E8E84-426E-40DD-AFC4-6F175D3DCCD1}">
              <a14:hiddenFill xmlns:a14="http://schemas.microsoft.com/office/drawing/2010/main">
                <a:solidFill>
                  <a:srgbClr val="FFFFFF"/>
                </a:solidFill>
              </a14:hiddenFill>
            </a:ext>
          </a:extLst>
        </p:spPr>
      </p:pic>
      <p:pic>
        <p:nvPicPr>
          <p:cNvPr id="45058" name="Picture 2" descr="C:\Users\Lise.Belzile\AppData\Local\Microsoft\Windows\Temporary Internet Files\Low\Content.IE5\Q8WD3PQ6\155558577[2].jpg"/>
          <p:cNvPicPr>
            <a:picLocks noChangeAspect="1" noChangeArrowheads="1"/>
          </p:cNvPicPr>
          <p:nvPr>
            <p:custDataLst>
              <p:tags r:id="rId2"/>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5208551" y="2437349"/>
            <a:ext cx="3944593"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custDataLst>
              <p:tags r:id="rId3"/>
            </p:custDataLst>
          </p:nvPr>
        </p:nvSpPr>
        <p:spPr>
          <a:xfrm>
            <a:off x="457199" y="152400"/>
            <a:ext cx="8229600" cy="5211763"/>
          </a:xfrm>
        </p:spPr>
        <p:txBody>
          <a:bodyPr>
            <a:normAutofit/>
          </a:bodyPr>
          <a:lstStyle/>
          <a:p>
            <a:pPr marL="0" indent="0">
              <a:buNone/>
            </a:pPr>
            <a:r>
              <a:rPr lang="fr-CA" sz="4000" dirty="0" smtClean="0"/>
              <a:t>Minimiser les erreurs en déterminant si l’élève : </a:t>
            </a:r>
          </a:p>
          <a:p>
            <a:pPr marL="0" indent="0" algn="ctr">
              <a:buNone/>
            </a:pPr>
            <a:r>
              <a:rPr lang="fr-CA" sz="4000" dirty="0" smtClean="0"/>
              <a:t>ne</a:t>
            </a:r>
            <a:r>
              <a:rPr lang="fr-CA" sz="4000" dirty="0" smtClean="0">
                <a:solidFill>
                  <a:srgbClr val="027FBE"/>
                </a:solidFill>
              </a:rPr>
              <a:t> veut </a:t>
            </a:r>
            <a:r>
              <a:rPr lang="fr-CA" sz="4000" dirty="0" smtClean="0"/>
              <a:t>pas</a:t>
            </a:r>
            <a:r>
              <a:rPr lang="fr-CA" sz="4000" dirty="0" smtClean="0">
                <a:solidFill>
                  <a:srgbClr val="027FBE"/>
                </a:solidFill>
              </a:rPr>
              <a:t> </a:t>
            </a:r>
          </a:p>
          <a:p>
            <a:pPr marL="0" indent="0" algn="ctr">
              <a:buNone/>
            </a:pPr>
            <a:r>
              <a:rPr lang="fr-CA" sz="4000" dirty="0"/>
              <a:t>o</a:t>
            </a:r>
            <a:r>
              <a:rPr lang="fr-CA" sz="4000" dirty="0" smtClean="0"/>
              <a:t>u </a:t>
            </a:r>
          </a:p>
          <a:p>
            <a:pPr marL="0" indent="0" algn="ctr">
              <a:buNone/>
            </a:pPr>
            <a:r>
              <a:rPr lang="fr-CA" sz="4000" dirty="0" smtClean="0"/>
              <a:t>ne</a:t>
            </a:r>
            <a:r>
              <a:rPr lang="fr-CA" sz="4000" dirty="0" smtClean="0">
                <a:solidFill>
                  <a:srgbClr val="027FBE"/>
                </a:solidFill>
              </a:rPr>
              <a:t> peut </a:t>
            </a:r>
            <a:r>
              <a:rPr lang="fr-CA" sz="4000" dirty="0" smtClean="0"/>
              <a:t>pas</a:t>
            </a:r>
            <a:endParaRPr lang="en-US" sz="4000" dirty="0"/>
          </a:p>
          <a:p>
            <a:endParaRPr lang="en-US" dirty="0"/>
          </a:p>
        </p:txBody>
      </p:sp>
      <p:pic>
        <p:nvPicPr>
          <p:cNvPr id="4" name="Picture 4" descr="http://engage/insite/toolkit/Templates/Alberta%20Signature/JPG%20Format/Blue/AB_Signature_blue_RGB.jpg"/>
          <p:cNvPicPr>
            <a:picLocks noChangeAspect="1" noChangeArrowheads="1"/>
          </p:cNvPicPr>
          <p:nvPr>
            <p:custDataLst>
              <p:tags r:id="rId4"/>
            </p:custDataLst>
          </p:nvPr>
        </p:nvPicPr>
        <p:blipFill>
          <a:blip r:embed="rId8" cstate="print"/>
          <a:srcRect/>
          <a:stretch>
            <a:fillRect/>
          </a:stretch>
        </p:blipFill>
        <p:spPr bwMode="auto">
          <a:xfrm>
            <a:off x="7390236" y="6248400"/>
            <a:ext cx="1753763" cy="609600"/>
          </a:xfrm>
          <a:prstGeom prst="rect">
            <a:avLst/>
          </a:prstGeom>
          <a:noFill/>
        </p:spPr>
      </p:pic>
    </p:spTree>
    <p:extLst>
      <p:ext uri="{BB962C8B-B14F-4D97-AF65-F5344CB8AC3E}">
        <p14:creationId xmlns:p14="http://schemas.microsoft.com/office/powerpoint/2010/main" val="21200129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457200" y="304800"/>
            <a:ext cx="8229600" cy="5821363"/>
          </a:xfrm>
        </p:spPr>
        <p:txBody>
          <a:bodyPr>
            <a:normAutofit fontScale="62500" lnSpcReduction="20000"/>
          </a:bodyPr>
          <a:lstStyle/>
          <a:p>
            <a:pPr marL="0" indent="0">
              <a:buNone/>
            </a:pPr>
            <a:r>
              <a:rPr lang="fr-CA" sz="5100" dirty="0" smtClean="0"/>
              <a:t>Si l’élève ne </a:t>
            </a:r>
            <a:r>
              <a:rPr lang="fr-CA" sz="5100" dirty="0" smtClean="0">
                <a:solidFill>
                  <a:srgbClr val="00A4DE"/>
                </a:solidFill>
              </a:rPr>
              <a:t>veut</a:t>
            </a:r>
            <a:r>
              <a:rPr lang="fr-CA" sz="5100" dirty="0" smtClean="0"/>
              <a:t> pas…</a:t>
            </a:r>
          </a:p>
          <a:p>
            <a:pPr marL="0" indent="0">
              <a:buNone/>
            </a:pPr>
            <a:endParaRPr lang="fr-CA" sz="5100" dirty="0" smtClean="0"/>
          </a:p>
          <a:p>
            <a:pPr>
              <a:buFontTx/>
              <a:buChar char="-"/>
            </a:pPr>
            <a:r>
              <a:rPr lang="fr-CA" sz="5100" dirty="0" smtClean="0"/>
              <a:t>Donnez-lui des indices très spécifiques (p.ex., les variétés de pommes) ou des rappels.</a:t>
            </a:r>
          </a:p>
          <a:p>
            <a:pPr>
              <a:buFontTx/>
              <a:buChar char="-"/>
            </a:pPr>
            <a:r>
              <a:rPr lang="fr-CA" sz="5100" dirty="0" smtClean="0"/>
              <a:t>Donnez-lui des choix.</a:t>
            </a:r>
          </a:p>
          <a:p>
            <a:pPr>
              <a:buFontTx/>
              <a:buChar char="-"/>
            </a:pPr>
            <a:r>
              <a:rPr lang="fr-CA" sz="5100" dirty="0" smtClean="0"/>
              <a:t>Permettez-lui de commencer avec 2 ou 3 tâches plus faciles.</a:t>
            </a:r>
          </a:p>
          <a:p>
            <a:pPr>
              <a:buFontTx/>
              <a:buChar char="-"/>
            </a:pPr>
            <a:r>
              <a:rPr lang="fr-CA" sz="5100" dirty="0" smtClean="0"/>
              <a:t>Passez à autre chose.</a:t>
            </a:r>
          </a:p>
          <a:p>
            <a:pPr>
              <a:buFontTx/>
              <a:buChar char="-"/>
            </a:pPr>
            <a:endParaRPr lang="fr-CA" sz="5100" dirty="0" smtClean="0"/>
          </a:p>
          <a:p>
            <a:pPr marL="0" indent="0">
              <a:buNone/>
            </a:pPr>
            <a:r>
              <a:rPr lang="fr-CA" sz="4000" dirty="0">
                <a:solidFill>
                  <a:srgbClr val="027FBE"/>
                </a:solidFill>
              </a:rPr>
              <a:t>*</a:t>
            </a:r>
            <a:r>
              <a:rPr lang="fr-CA" sz="4000" dirty="0" smtClean="0">
                <a:solidFill>
                  <a:srgbClr val="027FBE"/>
                </a:solidFill>
              </a:rPr>
              <a:t>Il est important de ne pas </a:t>
            </a:r>
          </a:p>
          <a:p>
            <a:pPr marL="0" indent="0">
              <a:buNone/>
            </a:pPr>
            <a:r>
              <a:rPr lang="fr-CA" sz="4000" dirty="0" smtClean="0">
                <a:solidFill>
                  <a:srgbClr val="027FBE"/>
                </a:solidFill>
              </a:rPr>
              <a:t>démontrer de la frustration </a:t>
            </a:r>
          </a:p>
          <a:p>
            <a:pPr marL="0" indent="0">
              <a:buNone/>
            </a:pPr>
            <a:r>
              <a:rPr lang="fr-CA" sz="4000" dirty="0" smtClean="0">
                <a:solidFill>
                  <a:srgbClr val="027FBE"/>
                </a:solidFill>
              </a:rPr>
              <a:t>ou le faire pour lui!</a:t>
            </a:r>
            <a:endParaRPr lang="en-US" sz="4000" dirty="0">
              <a:solidFill>
                <a:srgbClr val="027FBE"/>
              </a:solidFill>
            </a:endParaRPr>
          </a:p>
          <a:p>
            <a:endParaRPr lang="en-US" dirty="0"/>
          </a:p>
        </p:txBody>
      </p:sp>
      <p:pic>
        <p:nvPicPr>
          <p:cNvPr id="4" name="Picture 4" descr="http://engage/insite/toolkit/Templates/Alberta%20Signature/JPG%20Format/Blue/AB_Signature_blue_RGB.jpg"/>
          <p:cNvPicPr>
            <a:picLocks noChangeAspect="1" noChangeArrowheads="1"/>
          </p:cNvPicPr>
          <p:nvPr>
            <p:custDataLst>
              <p:tags r:id="rId2"/>
            </p:custDataLst>
          </p:nvPr>
        </p:nvPicPr>
        <p:blipFill>
          <a:blip r:embed="rId4" cstate="print"/>
          <a:srcRect/>
          <a:stretch>
            <a:fillRect/>
          </a:stretch>
        </p:blipFill>
        <p:spPr bwMode="auto">
          <a:xfrm>
            <a:off x="7390236" y="6248400"/>
            <a:ext cx="1753763" cy="609600"/>
          </a:xfrm>
          <a:prstGeom prst="rect">
            <a:avLst/>
          </a:prstGeom>
          <a:noFill/>
        </p:spPr>
      </p:pic>
      <p:pic>
        <p:nvPicPr>
          <p:cNvPr id="7170" name="Picture 2" descr="C:\Users\Lise.Belzile\AppData\Local\Microsoft\Windows\Temporary Internet Files\Low\Content.IE5\6GWBVXUN\87780894[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1" y="3352800"/>
            <a:ext cx="2195228"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89368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C:\Users\Lise.Belzile\AppData\Local\Microsoft\Windows\Temporary Internet Files\Low\Content.IE5\GH7F3YV3\87465083[2].jpg"/>
          <p:cNvPicPr>
            <a:picLocks noChangeAspect="1" noChangeArrowheads="1"/>
          </p:cNvPicPr>
          <p:nvPr>
            <p:custDataLst>
              <p:tags r:id="rId1"/>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2438400" y="4095495"/>
            <a:ext cx="3886200" cy="244320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custDataLst>
              <p:tags r:id="rId2"/>
            </p:custDataLst>
          </p:nvPr>
        </p:nvSpPr>
        <p:spPr>
          <a:xfrm>
            <a:off x="457200" y="685800"/>
            <a:ext cx="8229600" cy="4525963"/>
          </a:xfrm>
        </p:spPr>
        <p:txBody>
          <a:bodyPr>
            <a:normAutofit/>
          </a:bodyPr>
          <a:lstStyle/>
          <a:p>
            <a:pPr marL="0" indent="0">
              <a:buNone/>
            </a:pPr>
            <a:r>
              <a:rPr lang="fr-CA" sz="4000" dirty="0" smtClean="0"/>
              <a:t>Si l’élève ne </a:t>
            </a:r>
            <a:r>
              <a:rPr lang="fr-CA" sz="4000" dirty="0" smtClean="0">
                <a:solidFill>
                  <a:srgbClr val="00A4DE"/>
                </a:solidFill>
              </a:rPr>
              <a:t>peut</a:t>
            </a:r>
            <a:r>
              <a:rPr lang="fr-CA" sz="4000" dirty="0" smtClean="0"/>
              <a:t> pas, il faut trouver différentes façons d’illustrer le concept.</a:t>
            </a:r>
          </a:p>
          <a:p>
            <a:pPr marL="0" indent="0">
              <a:buNone/>
            </a:pPr>
            <a:r>
              <a:rPr lang="fr-CA" sz="4000" dirty="0" smtClean="0">
                <a:solidFill>
                  <a:srgbClr val="027FBE"/>
                </a:solidFill>
              </a:rPr>
              <a:t>Par exemple :  dessins, vidéos, matériel concret</a:t>
            </a:r>
            <a:r>
              <a:rPr lang="fr-CA" sz="4000" dirty="0" smtClean="0"/>
              <a:t>. </a:t>
            </a:r>
            <a:r>
              <a:rPr lang="fr-CA" dirty="0" smtClean="0"/>
              <a:t>Partagez vos observations avec l’enseignante.</a:t>
            </a:r>
            <a:endParaRPr lang="fr-CA" dirty="0">
              <a:solidFill>
                <a:srgbClr val="027FBE"/>
              </a:solidFill>
            </a:endParaRPr>
          </a:p>
          <a:p>
            <a:pPr marL="0" indent="0">
              <a:buNone/>
            </a:pPr>
            <a:r>
              <a:rPr lang="fr-CA" sz="4000" dirty="0" smtClean="0">
                <a:solidFill>
                  <a:srgbClr val="027FBE"/>
                </a:solidFill>
              </a:rPr>
              <a:t>		</a:t>
            </a:r>
            <a:endParaRPr lang="en-US" dirty="0"/>
          </a:p>
        </p:txBody>
      </p:sp>
      <p:pic>
        <p:nvPicPr>
          <p:cNvPr id="4" name="Picture 4" descr="http://engage/insite/toolkit/Templates/Alberta%20Signature/JPG%20Format/Blue/AB_Signature_blue_RGB.jpg"/>
          <p:cNvPicPr>
            <a:picLocks noChangeAspect="1" noChangeArrowheads="1"/>
          </p:cNvPicPr>
          <p:nvPr>
            <p:custDataLst>
              <p:tags r:id="rId3"/>
            </p:custDataLst>
          </p:nvPr>
        </p:nvPicPr>
        <p:blipFill>
          <a:blip r:embed="rId6" cstate="print"/>
          <a:srcRect/>
          <a:stretch>
            <a:fillRect/>
          </a:stretch>
        </p:blipFill>
        <p:spPr bwMode="auto">
          <a:xfrm>
            <a:off x="7390236" y="6248400"/>
            <a:ext cx="1753763" cy="609600"/>
          </a:xfrm>
          <a:prstGeom prst="rect">
            <a:avLst/>
          </a:prstGeom>
          <a:noFill/>
        </p:spPr>
      </p:pic>
    </p:spTree>
    <p:extLst>
      <p:ext uri="{BB962C8B-B14F-4D97-AF65-F5344CB8AC3E}">
        <p14:creationId xmlns:p14="http://schemas.microsoft.com/office/powerpoint/2010/main" val="35922655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533400" y="457200"/>
            <a:ext cx="8229600" cy="1143000"/>
          </a:xfrm>
        </p:spPr>
        <p:txBody>
          <a:bodyPr>
            <a:normAutofit fontScale="90000"/>
          </a:bodyPr>
          <a:lstStyle/>
          <a:p>
            <a:r>
              <a:rPr lang="fr-CA" sz="5300" dirty="0" smtClean="0"/>
              <a:t>Activité : </a:t>
            </a:r>
            <a:r>
              <a:rPr lang="fr-CA" dirty="0" smtClean="0"/>
              <a:t/>
            </a:r>
            <a:br>
              <a:rPr lang="fr-CA" dirty="0" smtClean="0"/>
            </a:br>
            <a:r>
              <a:rPr lang="fr-CA" dirty="0" smtClean="0">
                <a:solidFill>
                  <a:srgbClr val="027FBE"/>
                </a:solidFill>
              </a:rPr>
              <a:t>10 moyens pour prendre du recul et encourager </a:t>
            </a:r>
            <a:r>
              <a:rPr lang="fr-CA" dirty="0" smtClean="0">
                <a:solidFill>
                  <a:srgbClr val="027FBE"/>
                </a:solidFill>
              </a:rPr>
              <a:t>l’autonomie*</a:t>
            </a:r>
            <a:endParaRPr lang="en-US" dirty="0">
              <a:solidFill>
                <a:srgbClr val="027FBE"/>
              </a:solidFill>
            </a:endParaRPr>
          </a:p>
        </p:txBody>
      </p:sp>
      <p:sp>
        <p:nvSpPr>
          <p:cNvPr id="3" name="Content Placeholder 2"/>
          <p:cNvSpPr>
            <a:spLocks noGrp="1"/>
          </p:cNvSpPr>
          <p:nvPr>
            <p:ph idx="1"/>
            <p:custDataLst>
              <p:tags r:id="rId2"/>
            </p:custDataLst>
          </p:nvPr>
        </p:nvSpPr>
        <p:spPr>
          <a:xfrm>
            <a:off x="533400" y="2291235"/>
            <a:ext cx="8229600" cy="4525963"/>
          </a:xfrm>
        </p:spPr>
        <p:txBody>
          <a:bodyPr/>
          <a:lstStyle/>
          <a:p>
            <a:r>
              <a:rPr lang="fr-CA" dirty="0" smtClean="0"/>
              <a:t>Lisez les 10 moyens qui sont affichés dans la salle. Choisissez une activité parmi les dix que vous aimeriez faire davantage et écrivez-la. </a:t>
            </a:r>
            <a:endParaRPr lang="en-US" dirty="0"/>
          </a:p>
        </p:txBody>
      </p:sp>
      <p:pic>
        <p:nvPicPr>
          <p:cNvPr id="4" name="Picture 4" descr="http://engage/insite/toolkit/Templates/Alberta%20Signature/JPG%20Format/Blue/AB_Signature_blue_RGB.jpg"/>
          <p:cNvPicPr>
            <a:picLocks noChangeAspect="1" noChangeArrowheads="1"/>
          </p:cNvPicPr>
          <p:nvPr>
            <p:custDataLst>
              <p:tags r:id="rId3"/>
            </p:custDataLst>
          </p:nvPr>
        </p:nvPicPr>
        <p:blipFill>
          <a:blip r:embed="rId5" cstate="print"/>
          <a:srcRect/>
          <a:stretch>
            <a:fillRect/>
          </a:stretch>
        </p:blipFill>
        <p:spPr bwMode="auto">
          <a:xfrm>
            <a:off x="7390236" y="6248400"/>
            <a:ext cx="1753763" cy="609600"/>
          </a:xfrm>
          <a:prstGeom prst="rect">
            <a:avLst/>
          </a:prstGeom>
          <a:noFill/>
        </p:spPr>
      </p:pic>
      <p:pic>
        <p:nvPicPr>
          <p:cNvPr id="8194" name="Picture 2" descr="C:\Users\Lise.Belzile\AppData\Local\Microsoft\Windows\Temporary Internet Files\Low\Content.IE5\Q8WD3PQ6\78424558[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0" y="4191000"/>
            <a:ext cx="3352800" cy="222903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30200" y="5029200"/>
            <a:ext cx="2209800" cy="1754326"/>
          </a:xfrm>
          <a:prstGeom prst="rect">
            <a:avLst/>
          </a:prstGeom>
          <a:noFill/>
        </p:spPr>
        <p:txBody>
          <a:bodyPr wrap="square" rtlCol="0">
            <a:spAutoFit/>
          </a:bodyPr>
          <a:lstStyle/>
          <a:p>
            <a:r>
              <a:rPr lang="en-US" dirty="0"/>
              <a:t>*</a:t>
            </a:r>
            <a:r>
              <a:rPr lang="en-US" dirty="0" smtClean="0"/>
              <a:t>Adapt</a:t>
            </a:r>
            <a:r>
              <a:rPr lang="fr-CA" dirty="0" smtClean="0"/>
              <a:t>é de </a:t>
            </a:r>
            <a:r>
              <a:rPr lang="en-US" i="1" dirty="0" smtClean="0"/>
              <a:t>Classroom </a:t>
            </a:r>
            <a:r>
              <a:rPr lang="en-US" i="1" dirty="0"/>
              <a:t>Collaboration</a:t>
            </a:r>
            <a:r>
              <a:rPr lang="en-US" dirty="0"/>
              <a:t>, </a:t>
            </a:r>
            <a:r>
              <a:rPr lang="en-US" dirty="0" smtClean="0"/>
              <a:t>par Laurel </a:t>
            </a:r>
            <a:r>
              <a:rPr lang="en-US" dirty="0"/>
              <a:t>J. Hudson, Ph.D. (Perkins School for the Blind)</a:t>
            </a:r>
          </a:p>
        </p:txBody>
      </p:sp>
    </p:spTree>
    <p:extLst>
      <p:ext uri="{BB962C8B-B14F-4D97-AF65-F5344CB8AC3E}">
        <p14:creationId xmlns:p14="http://schemas.microsoft.com/office/powerpoint/2010/main" val="2460236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http://engage/insite/toolkit/Templates/Alberta%20Signature/JPG%20Format/Blue/AB_Signature_blue_RGB.jpg"/>
          <p:cNvPicPr>
            <a:picLocks noChangeAspect="1" noChangeArrowheads="1"/>
          </p:cNvPicPr>
          <p:nvPr>
            <p:custDataLst>
              <p:tags r:id="rId1"/>
            </p:custDataLst>
          </p:nvPr>
        </p:nvPicPr>
        <p:blipFill>
          <a:blip r:embed="rId8" cstate="print"/>
          <a:srcRect/>
          <a:stretch>
            <a:fillRect/>
          </a:stretch>
        </p:blipFill>
        <p:spPr bwMode="auto">
          <a:xfrm>
            <a:off x="7467600" y="6248400"/>
            <a:ext cx="1676400" cy="609600"/>
          </a:xfrm>
          <a:prstGeom prst="rect">
            <a:avLst/>
          </a:prstGeom>
          <a:noFill/>
        </p:spPr>
      </p:pic>
      <p:sp>
        <p:nvSpPr>
          <p:cNvPr id="2" name="Title 1"/>
          <p:cNvSpPr>
            <a:spLocks noGrp="1"/>
          </p:cNvSpPr>
          <p:nvPr>
            <p:ph type="title"/>
            <p:custDataLst>
              <p:tags r:id="rId2"/>
            </p:custDataLst>
          </p:nvPr>
        </p:nvSpPr>
        <p:spPr>
          <a:xfrm>
            <a:off x="914400" y="-304800"/>
            <a:ext cx="8229600" cy="1143000"/>
          </a:xfrm>
        </p:spPr>
        <p:txBody>
          <a:bodyPr>
            <a:normAutofit fontScale="90000"/>
          </a:bodyPr>
          <a:lstStyle/>
          <a:p>
            <a:r>
              <a:rPr lang="fr-CA" dirty="0" smtClean="0"/>
              <a:t>    </a:t>
            </a:r>
            <a:r>
              <a:rPr lang="fr-CA" dirty="0" smtClean="0"/>
              <a:t/>
            </a:r>
            <a:br>
              <a:rPr lang="fr-CA" dirty="0" smtClean="0"/>
            </a:br>
            <a:r>
              <a:rPr lang="fr-CA" dirty="0"/>
              <a:t/>
            </a:r>
            <a:br>
              <a:rPr lang="fr-CA" dirty="0"/>
            </a:br>
            <a:r>
              <a:rPr lang="fr-CA" dirty="0" smtClean="0"/>
              <a:t>Ressources </a:t>
            </a:r>
            <a:r>
              <a:rPr lang="fr-CA" dirty="0" smtClean="0"/>
              <a:t>d’appui </a:t>
            </a:r>
            <a:endParaRPr lang="en-US" dirty="0"/>
          </a:p>
        </p:txBody>
      </p:sp>
      <p:pic>
        <p:nvPicPr>
          <p:cNvPr id="5" name="Picture 2"/>
          <p:cNvPicPr>
            <a:picLocks noChangeAspect="1" noChangeArrowheads="1"/>
          </p:cNvPicPr>
          <p:nvPr>
            <p:custDataLst>
              <p:tags r:id="rId3"/>
            </p:custDataLst>
          </p:nvPr>
        </p:nvPicPr>
        <p:blipFill>
          <a:blip r:embed="rId9" cstate="print"/>
          <a:srcRect/>
          <a:stretch>
            <a:fillRect/>
          </a:stretch>
        </p:blipFill>
        <p:spPr bwMode="auto">
          <a:xfrm>
            <a:off x="5765514" y="3962400"/>
            <a:ext cx="1981200" cy="2501516"/>
          </a:xfrm>
          <a:prstGeom prst="rect">
            <a:avLst/>
          </a:prstGeom>
          <a:noFill/>
          <a:ln w="9525">
            <a:noFill/>
            <a:miter lim="800000"/>
            <a:headEnd/>
            <a:tailEnd/>
          </a:ln>
          <a:effectLst>
            <a:innerShdw blurRad="63500" dist="50800" dir="2700000">
              <a:prstClr val="black">
                <a:alpha val="50000"/>
              </a:prstClr>
            </a:innerShdw>
          </a:effectLst>
        </p:spPr>
      </p:pic>
      <p:sp>
        <p:nvSpPr>
          <p:cNvPr id="8" name="TextBox 7"/>
          <p:cNvSpPr txBox="1"/>
          <p:nvPr>
            <p:custDataLst>
              <p:tags r:id="rId4"/>
            </p:custDataLst>
          </p:nvPr>
        </p:nvSpPr>
        <p:spPr>
          <a:xfrm>
            <a:off x="-1" y="4913388"/>
            <a:ext cx="5715000" cy="1815882"/>
          </a:xfrm>
          <a:prstGeom prst="rect">
            <a:avLst/>
          </a:prstGeom>
          <a:noFill/>
        </p:spPr>
        <p:txBody>
          <a:bodyPr wrap="square" rtlCol="0">
            <a:spAutoFit/>
          </a:bodyPr>
          <a:lstStyle/>
          <a:p>
            <a:r>
              <a:rPr lang="fr-CA" sz="2800" dirty="0" smtClean="0"/>
              <a:t>Faire une différence :  </a:t>
            </a:r>
          </a:p>
          <a:p>
            <a:endParaRPr lang="fr-CA" sz="2800" dirty="0">
              <a:hlinkClick r:id="rId10"/>
            </a:endParaRPr>
          </a:p>
          <a:p>
            <a:r>
              <a:rPr lang="fr-CA" sz="2800" dirty="0" smtClean="0">
                <a:hlinkClick r:id="rId10"/>
              </a:rPr>
              <a:t>http://education.alberta.ca/media/720116/inclusionweb.pdf</a:t>
            </a:r>
            <a:endParaRPr lang="fr-CA" sz="2800" dirty="0" smtClean="0"/>
          </a:p>
        </p:txBody>
      </p:sp>
      <p:pic>
        <p:nvPicPr>
          <p:cNvPr id="48130" name="Picture 2"/>
          <p:cNvPicPr>
            <a:picLocks noChangeAspect="1" noChangeArrowheads="1"/>
          </p:cNvPicPr>
          <p:nvPr>
            <p:custDataLst>
              <p:tags r:id="rId5"/>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990600" y="2057400"/>
            <a:ext cx="1981201" cy="261866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custDataLst>
              <p:tags r:id="rId6"/>
            </p:custDataLst>
          </p:nvPr>
        </p:nvSpPr>
        <p:spPr>
          <a:xfrm>
            <a:off x="3733800" y="2057400"/>
            <a:ext cx="5181600" cy="1384995"/>
          </a:xfrm>
          <a:prstGeom prst="rect">
            <a:avLst/>
          </a:prstGeom>
          <a:noFill/>
        </p:spPr>
        <p:txBody>
          <a:bodyPr wrap="square" rtlCol="0">
            <a:spAutoFit/>
          </a:bodyPr>
          <a:lstStyle/>
          <a:p>
            <a:r>
              <a:rPr lang="fr-CA" sz="2800" dirty="0" smtClean="0">
                <a:hlinkClick r:id="rId12"/>
              </a:rPr>
              <a:t>Dépliant : Ressources pour appuyer les élèves ayant divers besoins spéciaux</a:t>
            </a:r>
            <a:endParaRPr lang="en-US" sz="2800"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http://engage/insite/toolkit/Templates/Alberta%20Signature/JPG%20Format/Blue/AB_Signature_blue_RGB.jpg"/>
          <p:cNvPicPr>
            <a:picLocks noChangeAspect="1" noChangeArrowheads="1"/>
          </p:cNvPicPr>
          <p:nvPr>
            <p:custDataLst>
              <p:tags r:id="rId1"/>
            </p:custDataLst>
          </p:nvPr>
        </p:nvPicPr>
        <p:blipFill>
          <a:blip r:embed="rId8" cstate="print"/>
          <a:srcRect/>
          <a:stretch>
            <a:fillRect/>
          </a:stretch>
        </p:blipFill>
        <p:spPr bwMode="auto">
          <a:xfrm>
            <a:off x="7390236" y="6248400"/>
            <a:ext cx="1753763" cy="609600"/>
          </a:xfrm>
          <a:prstGeom prst="rect">
            <a:avLst/>
          </a:prstGeom>
          <a:noFill/>
        </p:spPr>
      </p:pic>
      <p:sp>
        <p:nvSpPr>
          <p:cNvPr id="5" name="Rectangle 4"/>
          <p:cNvSpPr/>
          <p:nvPr>
            <p:custDataLst>
              <p:tags r:id="rId2"/>
            </p:custDataLst>
          </p:nvPr>
        </p:nvSpPr>
        <p:spPr>
          <a:xfrm>
            <a:off x="3429000" y="-10274"/>
            <a:ext cx="4671535" cy="1446550"/>
          </a:xfrm>
          <a:prstGeom prst="rect">
            <a:avLst/>
          </a:prstGeom>
        </p:spPr>
        <p:txBody>
          <a:bodyPr wrap="none">
            <a:spAutoFit/>
          </a:bodyPr>
          <a:lstStyle/>
          <a:p>
            <a:endParaRPr lang="fr-CA" sz="4400" dirty="0" smtClean="0">
              <a:solidFill>
                <a:prstClr val="black"/>
              </a:solidFill>
              <a:ea typeface="+mj-ea"/>
              <a:cs typeface="+mj-cs"/>
            </a:endParaRPr>
          </a:p>
          <a:p>
            <a:r>
              <a:rPr lang="fr-CA" sz="4400" dirty="0" smtClean="0">
                <a:solidFill>
                  <a:prstClr val="black"/>
                </a:solidFill>
                <a:ea typeface="+mj-ea"/>
                <a:cs typeface="+mj-cs"/>
              </a:rPr>
              <a:t>Ressources </a:t>
            </a:r>
            <a:r>
              <a:rPr lang="fr-CA" sz="4400" dirty="0">
                <a:solidFill>
                  <a:prstClr val="black"/>
                </a:solidFill>
                <a:ea typeface="+mj-ea"/>
                <a:cs typeface="+mj-cs"/>
              </a:rPr>
              <a:t>d’appui </a:t>
            </a:r>
            <a:endParaRPr lang="en-US" dirty="0"/>
          </a:p>
        </p:txBody>
      </p:sp>
      <p:pic>
        <p:nvPicPr>
          <p:cNvPr id="6" name="Picture 2"/>
          <p:cNvPicPr>
            <a:picLocks noChangeAspect="1" noChangeArrowheads="1"/>
          </p:cNvPicPr>
          <p:nvPr>
            <p:custDataLst>
              <p:tags r:id="rId3"/>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152400" y="1981200"/>
            <a:ext cx="2171700" cy="257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custDataLst>
              <p:tags r:id="rId4"/>
            </p:custDataLst>
          </p:nvPr>
        </p:nvSpPr>
        <p:spPr>
          <a:xfrm>
            <a:off x="2514600" y="2286000"/>
            <a:ext cx="5791200" cy="1384995"/>
          </a:xfrm>
          <a:prstGeom prst="rect">
            <a:avLst/>
          </a:prstGeom>
        </p:spPr>
        <p:txBody>
          <a:bodyPr wrap="square">
            <a:spAutoFit/>
          </a:bodyPr>
          <a:lstStyle/>
          <a:p>
            <a:r>
              <a:rPr lang="fr-CA" sz="2800" dirty="0"/>
              <a:t>Renforcer le comportement positif : </a:t>
            </a:r>
            <a:r>
              <a:rPr lang="fr-CA" sz="2800" dirty="0">
                <a:hlinkClick r:id="rId10"/>
              </a:rPr>
              <a:t>http://education.alberta.ca/media/1054272/renforcerclasse.pdf</a:t>
            </a:r>
            <a:endParaRPr lang="fr-CA" sz="2800" dirty="0"/>
          </a:p>
        </p:txBody>
      </p:sp>
      <p:pic>
        <p:nvPicPr>
          <p:cNvPr id="50178" name="Picture 2"/>
          <p:cNvPicPr>
            <a:picLocks noChangeAspect="1" noChangeArrowheads="1"/>
          </p:cNvPicPr>
          <p:nvPr>
            <p:custDataLst>
              <p:tags r:id="rId5"/>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5481103" y="3667570"/>
            <a:ext cx="2085334" cy="279285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custDataLst>
              <p:tags r:id="rId6"/>
            </p:custDataLst>
          </p:nvPr>
        </p:nvSpPr>
        <p:spPr>
          <a:xfrm>
            <a:off x="838200" y="4508489"/>
            <a:ext cx="4572000" cy="2677656"/>
          </a:xfrm>
          <a:prstGeom prst="rect">
            <a:avLst/>
          </a:prstGeom>
        </p:spPr>
        <p:txBody>
          <a:bodyPr>
            <a:spAutoFit/>
          </a:bodyPr>
          <a:lstStyle/>
          <a:p>
            <a:r>
              <a:rPr lang="fr-CA" sz="2800" dirty="0" smtClean="0"/>
              <a:t>Viser le Succès</a:t>
            </a:r>
            <a:endParaRPr lang="en-US" sz="2800" dirty="0" smtClean="0"/>
          </a:p>
          <a:p>
            <a:r>
              <a:rPr lang="en-US" sz="2800" dirty="0" smtClean="0">
                <a:hlinkClick r:id="rId12"/>
              </a:rPr>
              <a:t>http</a:t>
            </a:r>
            <a:r>
              <a:rPr lang="en-US" sz="2800" dirty="0">
                <a:hlinkClick r:id="rId12"/>
              </a:rPr>
              <a:t>://</a:t>
            </a:r>
            <a:r>
              <a:rPr lang="en-US" sz="2800" dirty="0" smtClean="0">
                <a:hlinkClick r:id="rId12"/>
              </a:rPr>
              <a:t>www.education.alberta.ca/francais/admin/appuyereleves/apprentissagedivers/visersucces.aspx</a:t>
            </a:r>
            <a:endParaRPr lang="en-US" sz="2800" dirty="0" smtClean="0"/>
          </a:p>
          <a:p>
            <a:endParaRPr lang="en-US" sz="2800" dirty="0"/>
          </a:p>
        </p:txBody>
      </p:sp>
    </p:spTree>
    <p:extLst>
      <p:ext uri="{BB962C8B-B14F-4D97-AF65-F5344CB8AC3E}">
        <p14:creationId xmlns:p14="http://schemas.microsoft.com/office/powerpoint/2010/main" val="14675506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228600" y="274638"/>
            <a:ext cx="8458200" cy="1143000"/>
          </a:xfrm>
        </p:spPr>
        <p:txBody>
          <a:bodyPr>
            <a:normAutofit fontScale="90000"/>
          </a:bodyPr>
          <a:lstStyle/>
          <a:p>
            <a:r>
              <a:rPr lang="fr-CA" dirty="0" smtClean="0">
                <a:hlinkClick r:id="rId5"/>
              </a:rPr>
              <a:t>La bibliothèque de l’éducation inclusive</a:t>
            </a:r>
            <a:endParaRPr lang="en-US" dirty="0"/>
          </a:p>
        </p:txBody>
      </p:sp>
      <p:pic>
        <p:nvPicPr>
          <p:cNvPr id="4" name="Content Placeholder 3"/>
          <p:cNvPicPr>
            <a:picLocks noGrp="1" noChangeAspect="1" noChangeArrowheads="1"/>
          </p:cNvPicPr>
          <p:nvPr>
            <p:ph idx="1"/>
            <p:custDataLst>
              <p:tags r:id="rId2"/>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990600" y="1981200"/>
            <a:ext cx="7017397"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http://engage/insite/toolkit/Templates/Alberta%20Signature/JPG%20Format/Blue/AB_Signature_blue_RGB.jpg"/>
          <p:cNvPicPr>
            <a:picLocks noChangeAspect="1" noChangeArrowheads="1"/>
          </p:cNvPicPr>
          <p:nvPr>
            <p:custDataLst>
              <p:tags r:id="rId3"/>
            </p:custDataLst>
          </p:nvPr>
        </p:nvPicPr>
        <p:blipFill>
          <a:blip r:embed="rId7" cstate="print"/>
          <a:srcRect/>
          <a:stretch>
            <a:fillRect/>
          </a:stretch>
        </p:blipFill>
        <p:spPr bwMode="auto">
          <a:xfrm>
            <a:off x="7390236" y="6248400"/>
            <a:ext cx="1753763" cy="609600"/>
          </a:xfrm>
          <a:prstGeom prst="rect">
            <a:avLst/>
          </a:prstGeom>
          <a:noFill/>
        </p:spPr>
      </p:pic>
    </p:spTree>
    <p:extLst>
      <p:ext uri="{BB962C8B-B14F-4D97-AF65-F5344CB8AC3E}">
        <p14:creationId xmlns:p14="http://schemas.microsoft.com/office/powerpoint/2010/main" val="3240918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Lise.Belzile\AppData\Local\Microsoft\Windows\Temporary Internet Files\Content.IE5\MDC1TF91\108554707.jpg"/>
          <p:cNvPicPr>
            <a:picLocks noChangeAspect="1" noChangeArrowheads="1"/>
          </p:cNvPicPr>
          <p:nvPr>
            <p:custDataLst>
              <p:tags r:id="rId1"/>
            </p:custDataLst>
          </p:nvPr>
        </p:nvPicPr>
        <p:blipFill>
          <a:blip r:embed="rId6" cstate="print"/>
          <a:srcRect/>
          <a:stretch>
            <a:fillRect/>
          </a:stretch>
        </p:blipFill>
        <p:spPr bwMode="auto">
          <a:xfrm>
            <a:off x="0" y="0"/>
            <a:ext cx="9144000" cy="6019800"/>
          </a:xfrm>
          <a:prstGeom prst="rect">
            <a:avLst/>
          </a:prstGeom>
          <a:noFill/>
        </p:spPr>
      </p:pic>
      <p:sp>
        <p:nvSpPr>
          <p:cNvPr id="2" name="Content Placeholder 1"/>
          <p:cNvSpPr>
            <a:spLocks noGrp="1"/>
          </p:cNvSpPr>
          <p:nvPr>
            <p:ph idx="1"/>
            <p:custDataLst>
              <p:tags r:id="rId2"/>
            </p:custDataLst>
          </p:nvPr>
        </p:nvSpPr>
        <p:spPr>
          <a:xfrm>
            <a:off x="152400" y="1676400"/>
            <a:ext cx="8229600" cy="4525963"/>
          </a:xfrm>
        </p:spPr>
        <p:txBody>
          <a:bodyPr>
            <a:normAutofit/>
          </a:bodyPr>
          <a:lstStyle/>
          <a:p>
            <a:endParaRPr lang="en-US" b="1" dirty="0" smtClean="0"/>
          </a:p>
          <a:p>
            <a:pPr>
              <a:buNone/>
            </a:pPr>
            <a:endParaRPr lang="en-US" b="1" dirty="0" smtClean="0"/>
          </a:p>
          <a:p>
            <a:pPr marL="850392" lvl="1" indent="-457200">
              <a:buNone/>
            </a:pPr>
            <a:endParaRPr lang="en-US" dirty="0" smtClean="0"/>
          </a:p>
        </p:txBody>
      </p:sp>
      <p:sp>
        <p:nvSpPr>
          <p:cNvPr id="3" name="Title 2"/>
          <p:cNvSpPr>
            <a:spLocks noGrp="1"/>
          </p:cNvSpPr>
          <p:nvPr>
            <p:ph type="title"/>
            <p:custDataLst>
              <p:tags r:id="rId3"/>
            </p:custDataLst>
          </p:nvPr>
        </p:nvSpPr>
        <p:spPr>
          <a:xfrm>
            <a:off x="0" y="1447800"/>
            <a:ext cx="8229600" cy="1143000"/>
          </a:xfrm>
        </p:spPr>
        <p:txBody>
          <a:bodyPr>
            <a:normAutofit fontScale="90000"/>
          </a:bodyPr>
          <a:lstStyle/>
          <a:p>
            <a:pPr algn="l"/>
            <a:r>
              <a:rPr lang="en-US" sz="6000" b="1" dirty="0" smtClean="0"/>
              <a:t>Questions?</a:t>
            </a:r>
            <a:r>
              <a:rPr lang="en-US" sz="4800" b="1" dirty="0" smtClean="0"/>
              <a:t/>
            </a:r>
            <a:br>
              <a:rPr lang="en-US" sz="4800" b="1" dirty="0" smtClean="0"/>
            </a:br>
            <a:endParaRPr lang="en-US" sz="4800" b="1" dirty="0"/>
          </a:p>
        </p:txBody>
      </p:sp>
      <p:pic>
        <p:nvPicPr>
          <p:cNvPr id="7" name="Picture 4" descr="http://engage/insite/toolkit/Templates/Alberta%20Signature/JPG%20Format/Blue/AB_Signature_blue_RGB.jpg"/>
          <p:cNvPicPr>
            <a:picLocks noChangeAspect="1" noChangeArrowheads="1"/>
          </p:cNvPicPr>
          <p:nvPr>
            <p:custDataLst>
              <p:tags r:id="rId4"/>
            </p:custDataLst>
          </p:nvPr>
        </p:nvPicPr>
        <p:blipFill>
          <a:blip r:embed="rId7" cstate="print"/>
          <a:srcRect/>
          <a:stretch>
            <a:fillRect/>
          </a:stretch>
        </p:blipFill>
        <p:spPr bwMode="auto">
          <a:xfrm>
            <a:off x="7390236" y="6248400"/>
            <a:ext cx="1753763" cy="609600"/>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RobinMerci.png"/>
          <p:cNvPicPr>
            <a:picLocks noGrp="1" noChangeAspect="1"/>
          </p:cNvPicPr>
          <p:nvPr>
            <p:ph idx="1"/>
            <p:custDataLst>
              <p:tags r:id="rId1"/>
            </p:custDataLst>
          </p:nvPr>
        </p:nvPicPr>
        <p:blipFill>
          <a:blip r:embed="rId4" cstate="print"/>
          <a:stretch>
            <a:fillRect/>
          </a:stretch>
        </p:blipFill>
        <p:spPr>
          <a:xfrm>
            <a:off x="1752600" y="1066800"/>
            <a:ext cx="5638800" cy="4572000"/>
          </a:xfrm>
          <a:prstGeom prst="rect">
            <a:avLst/>
          </a:prstGeom>
          <a:ln>
            <a:noFill/>
          </a:ln>
          <a:effectLst>
            <a:softEdge rad="112500"/>
          </a:effectLst>
        </p:spPr>
      </p:pic>
      <p:pic>
        <p:nvPicPr>
          <p:cNvPr id="6" name="Picture 4" descr="http://engage/insite/toolkit/Templates/Alberta%20Signature/JPG%20Format/Blue/AB_Signature_blue_RGB.jpg"/>
          <p:cNvPicPr>
            <a:picLocks noChangeAspect="1" noChangeArrowheads="1"/>
          </p:cNvPicPr>
          <p:nvPr>
            <p:custDataLst>
              <p:tags r:id="rId2"/>
            </p:custDataLst>
          </p:nvPr>
        </p:nvPicPr>
        <p:blipFill>
          <a:blip r:embed="rId5" cstate="print"/>
          <a:srcRect/>
          <a:stretch>
            <a:fillRect/>
          </a:stretch>
        </p:blipFill>
        <p:spPr bwMode="auto">
          <a:xfrm>
            <a:off x="7390236" y="6248400"/>
            <a:ext cx="1753763" cy="609600"/>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Stock_000003424088Large[1].JPG"/>
          <p:cNvPicPr>
            <a:picLocks noChangeAspect="1"/>
          </p:cNvPicPr>
          <p:nvPr>
            <p:custDataLst>
              <p:tags r:id="rId1"/>
            </p:custDataLst>
          </p:nvPr>
        </p:nvPicPr>
        <p:blipFill>
          <a:blip r:embed="rId7" cstate="print"/>
          <a:stretch>
            <a:fillRect/>
          </a:stretch>
        </p:blipFill>
        <p:spPr>
          <a:xfrm>
            <a:off x="3733800" y="2895600"/>
            <a:ext cx="3820885" cy="2971800"/>
          </a:xfrm>
          <a:prstGeom prst="rect">
            <a:avLst/>
          </a:prstGeom>
        </p:spPr>
      </p:pic>
      <p:sp>
        <p:nvSpPr>
          <p:cNvPr id="2" name="Title 1"/>
          <p:cNvSpPr>
            <a:spLocks noGrp="1"/>
          </p:cNvSpPr>
          <p:nvPr>
            <p:ph type="title"/>
            <p:custDataLst>
              <p:tags r:id="rId2"/>
            </p:custDataLst>
          </p:nvPr>
        </p:nvSpPr>
        <p:spPr>
          <a:xfrm>
            <a:off x="152400" y="0"/>
            <a:ext cx="8686800" cy="1143000"/>
          </a:xfrm>
        </p:spPr>
        <p:txBody>
          <a:bodyPr>
            <a:normAutofit fontScale="90000"/>
          </a:bodyPr>
          <a:lstStyle/>
          <a:p>
            <a:r>
              <a:rPr lang="fr-CA" dirty="0" smtClean="0"/>
              <a:t>Qu’arrive-t-il dans une classe inclusive?</a:t>
            </a:r>
            <a:endParaRPr lang="en-US" dirty="0"/>
          </a:p>
        </p:txBody>
      </p:sp>
      <p:sp>
        <p:nvSpPr>
          <p:cNvPr id="3" name="Content Placeholder 2"/>
          <p:cNvSpPr>
            <a:spLocks noGrp="1"/>
          </p:cNvSpPr>
          <p:nvPr>
            <p:ph idx="1"/>
            <p:custDataLst>
              <p:tags r:id="rId3"/>
            </p:custDataLst>
          </p:nvPr>
        </p:nvSpPr>
        <p:spPr>
          <a:xfrm>
            <a:off x="457200" y="1219200"/>
            <a:ext cx="8229600" cy="1524000"/>
          </a:xfrm>
          <a:solidFill>
            <a:srgbClr val="A0D7E4"/>
          </a:solidFill>
        </p:spPr>
        <p:style>
          <a:lnRef idx="1">
            <a:schemeClr val="accent3"/>
          </a:lnRef>
          <a:fillRef idx="2">
            <a:schemeClr val="accent3"/>
          </a:fillRef>
          <a:effectRef idx="1">
            <a:schemeClr val="accent3"/>
          </a:effectRef>
          <a:fontRef idx="minor">
            <a:schemeClr val="dk1"/>
          </a:fontRef>
        </p:style>
        <p:txBody>
          <a:bodyPr>
            <a:normAutofit fontScale="85000" lnSpcReduction="20000"/>
          </a:bodyPr>
          <a:lstStyle/>
          <a:p>
            <a:pPr algn="ctr">
              <a:buNone/>
            </a:pPr>
            <a:r>
              <a:rPr lang="fr-CA" i="1" dirty="0" smtClean="0"/>
              <a:t>	Tous</a:t>
            </a:r>
            <a:r>
              <a:rPr lang="fr-CA" dirty="0" smtClean="0"/>
              <a:t> les élèves peuvent non seulement</a:t>
            </a:r>
            <a:r>
              <a:rPr lang="fr-CA" dirty="0" smtClean="0">
                <a:solidFill>
                  <a:srgbClr val="0070C0"/>
                </a:solidFill>
              </a:rPr>
              <a:t> </a:t>
            </a:r>
            <a:r>
              <a:rPr lang="fr-CA" sz="4400" dirty="0" smtClean="0">
                <a:solidFill>
                  <a:srgbClr val="027FBE"/>
                </a:solidFill>
              </a:rPr>
              <a:t>apprendre</a:t>
            </a:r>
            <a:r>
              <a:rPr lang="fr-CA" dirty="0" smtClean="0">
                <a:solidFill>
                  <a:srgbClr val="00B0F0"/>
                </a:solidFill>
              </a:rPr>
              <a:t> </a:t>
            </a:r>
            <a:r>
              <a:rPr lang="fr-CA" dirty="0" smtClean="0"/>
              <a:t>et </a:t>
            </a:r>
            <a:r>
              <a:rPr lang="fr-CA" sz="4400" dirty="0" smtClean="0">
                <a:solidFill>
                  <a:srgbClr val="027FBE"/>
                </a:solidFill>
              </a:rPr>
              <a:t>réussir</a:t>
            </a:r>
            <a:r>
              <a:rPr lang="fr-CA" dirty="0" smtClean="0"/>
              <a:t>, mais aussi </a:t>
            </a:r>
            <a:r>
              <a:rPr lang="fr-CA" sz="4400" dirty="0" smtClean="0">
                <a:solidFill>
                  <a:srgbClr val="027FBE"/>
                </a:solidFill>
              </a:rPr>
              <a:t>participer</a:t>
            </a:r>
            <a:r>
              <a:rPr lang="fr-CA" dirty="0" smtClean="0"/>
              <a:t> et </a:t>
            </a:r>
            <a:r>
              <a:rPr lang="fr-CA" sz="4400" dirty="0" smtClean="0">
                <a:solidFill>
                  <a:srgbClr val="027FBE"/>
                </a:solidFill>
              </a:rPr>
              <a:t>contribuer</a:t>
            </a:r>
            <a:r>
              <a:rPr lang="fr-CA" dirty="0" smtClean="0"/>
              <a:t> </a:t>
            </a:r>
          </a:p>
          <a:p>
            <a:pPr algn="ctr">
              <a:buNone/>
            </a:pPr>
            <a:r>
              <a:rPr lang="fr-CA" dirty="0" smtClean="0"/>
              <a:t>à la vie scolaire. </a:t>
            </a:r>
            <a:endParaRPr lang="en-US" dirty="0"/>
          </a:p>
        </p:txBody>
      </p:sp>
      <p:pic>
        <p:nvPicPr>
          <p:cNvPr id="5" name="Picture 2" descr="C:\Users\Lise.Belzile\AppData\Local\Microsoft\Windows\Temporary Internet Files\Content.IE5\CXEKTTEK\89689844.jpg"/>
          <p:cNvPicPr>
            <a:picLocks noChangeAspect="1" noChangeArrowheads="1"/>
          </p:cNvPicPr>
          <p:nvPr>
            <p:custDataLst>
              <p:tags r:id="rId4"/>
            </p:custDataLst>
          </p:nvPr>
        </p:nvPicPr>
        <p:blipFill>
          <a:blip r:embed="rId8" cstate="print"/>
          <a:srcRect/>
          <a:stretch>
            <a:fillRect/>
          </a:stretch>
        </p:blipFill>
        <p:spPr bwMode="auto">
          <a:xfrm>
            <a:off x="533400" y="3429000"/>
            <a:ext cx="3200400" cy="2902688"/>
          </a:xfrm>
          <a:prstGeom prst="rect">
            <a:avLst/>
          </a:prstGeom>
          <a:noFill/>
        </p:spPr>
      </p:pic>
      <p:pic>
        <p:nvPicPr>
          <p:cNvPr id="7" name="Picture 4" descr="http://engage/insite/toolkit/Templates/Alberta%20Signature/JPG%20Format/Blue/AB_Signature_blue_RGB.jpg"/>
          <p:cNvPicPr>
            <a:picLocks noChangeAspect="1" noChangeArrowheads="1"/>
          </p:cNvPicPr>
          <p:nvPr>
            <p:custDataLst>
              <p:tags r:id="rId5"/>
            </p:custDataLst>
          </p:nvPr>
        </p:nvPicPr>
        <p:blipFill>
          <a:blip r:embed="rId9" cstate="print"/>
          <a:srcRect/>
          <a:stretch>
            <a:fillRect/>
          </a:stretch>
        </p:blipFill>
        <p:spPr bwMode="auto">
          <a:xfrm>
            <a:off x="7239000" y="6163632"/>
            <a:ext cx="1775674" cy="694368"/>
          </a:xfrm>
          <a:prstGeom prst="rect">
            <a:avLst/>
          </a:prstGeom>
          <a:noFill/>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AutoShape 2" descr="data:image/jpg;base64,/9j/4AAQSkZJRgABAQAAAQABAAD/2wCEAAkGBhQSEBUUEhQUFRUWGBcVGBgVFxQXFRUYGhcYFRUYFRcYHSYeFxojGRQXHy8gIygpLCwtFx8xNTAqNSYrLCkBCQoKDgwOGg8PGiwcHyQpKSkpLCwpKSwpLCkpKSwpKSkpLCwsLCwsKSksLCwpKSwsLCkpKSwsKSkpKSksLCwsLP/AABEIALoBDgMBIgACEQEDEQH/xAAbAAABBQEBAAAAAAAAAAAAAAAEAQIDBQYHAP/EAEAQAAEDAgUBBgMGBAQFBQAAAAEAAhEDIQQFEjFBUQYTImFxgZGhwRQyQrHR8CNS4fEHM2KSFXKCorIkQ8LS4v/EABkBAAMBAQEAAAAAAAAAAAAAAAECAwQABf/EACQRAAICAwEAAgEFAQAAAAAAAAABAhEDEiExE0EEIjJRcYFh/9oADAMBAAIRAxEAPwDnuNpSBpaZO2/pYcpuRikzFU+/+4S5tTewLSNUjoXT7JMbm7m+FvhPUb/0VZSrEOabGDMOu0356hXm1ZKKdHY39lsG/DU69Oszu2u8Rc4uaaZcWloYTIGmRK5/n2CDa+ulqLLBneO1EiTpFthECL+qpn4t7XOIgEyCBtfkXt5K4ybM2vp91UIN5E79d+qMf1PoJLVcN32FzbQ+nqbp1gUzJ2uADN5uPmul6VxmlW0m0jc24vP5rp/ZvtCzEUm6nMbUHhLS4ajEAEA3MquSLXSUWmW+le0qXQvaFGylEWlIQpSxIWrrOohITSFMWppams6iEhMIUxamlqNgohITCFMWppCaxaIS1NIUxCYQmsFERCbClLUhajYKIoSQpCEmlGwURwk0qTSvaUbBRFpXtKl0r2ldZ1EWlJpU2le0LrOoh0pNKm0L3ck2G5sPXjdc5V06rOY4ipU/4q51MOeeC5n3RcO7trnN1AbromJZ3bGvqxTDojWWgn0E3WNwGbHD5hU01O8qOa0f+oayC/U0eAgRMB122id4Wzx+YNe6myu0ODiWGfFcg3HlzPkFgf5dPiNa/HtdYPXIa0uJsAST5C65Vm1bvKr38OcT7Tb81pO1GObRqVMPhnPLDZwdswzMNPosnUnlbFk3imZ9NWUfhAOoSbRF/aVBWpRG8G/9la4fLWzJmBHnve/lCjzykG6AOh9OI/fkoyhy2VjLtIEqAAtLTM79QdtkYzLdTzaIH4TPv8d/dCF403IPlyN9v15srDKcf3ZhhaQTGkgyBPB8pNvVdFJvp0m0izy2i8O0vfIF7yARHBi/FpVxSw5N+Bf5oRuKkgwYB9OOUQ6sCJB+fz8lsSrhlcrNl2X7TdySyq5zqbovJcWHaQOnULc4XMaVX/LqMd5Bwn4brjNKoP2SiKRBvM3+ClPEn0pGbR2ctQlTH0w7SXAHzmOm+yy+R9sWtp91XLjbS17RJjaHenX+6nzPEsqVSWeJsAAtNvbqFnUHtTLbKrNQWppas5lGbupuDHnwExeZbO1+kq/qYxoaXAg787kcIuLToCaYpamFq9SxQc1hH4wY9hJ/IqUhCwg5amlqkDwSQDdsT5SJHyXi1GwUQFqaQpiE0tTWCiEhN0qYtSaUbBRFpSaVLpTmUS7YSjsdQPpXtKeXiXD+SziPutPQnaU4BdsdRFoXtCm0r2ldYKI6dKT5cwoqOaUxW7t1IkSW6i6LiJ8Pvb+qIx2KFKiTJBiBAvqNhH74WTwfghznAkkGNyJkOPUmVlc5Ttp8+jSoKNJo3JxeHcD4QAATNmmyAxeKpsGpp02mXxG0qrp1abWE1DDWw09CNUj1kXWL7R5w6pqe4Q1oIY0cDj+6njhPLcW6Q05Rx9+zO9pM/NTGF4cODrgSdJlukfh2FlYYjtJVDWudVdaNPBsIkfFYnEVWl8gEc7/ThFkk3JWrFjiuGfJOXpZf8Rl03vck/vdD4jMhvAn5wgalbpsgH1ZKectRIxbDqGbup/hHlJP04QmPxfeHUTJv6AWiEyrqJl378gonNiFObb4WjFLo1Oa4g2MKQ0iXRb2RDcCQfWPmYCVQbC5pehGBxrzA3/NWTCUFhMGPNpHNo/LdXWEwBsXbfmvQxJpfqMOSm+BOGEtEz7XCscMyAqk13B20DpwrbDGWj9Lp2hUyTp8FaZVV8JE7XVWG3RuX1tLj5hI48HTLSZSh5IgbC/8AdDiuEHmObNptM33HkDEiTwlqvQ2XFPPwythGPLQ0VHkEmLFpBHpc/ELXux7S+mGuB1ztewaSCDxdpXEMfmMU8M/cN5c0GYEeHV94bGY5+DMizx7q9CHXaXNbeNOpxI8RJDvvGLTsssknLhaLaR1XIsQTjsUJsYMEOFxAkSB6ediNyrnA45tUOLfwvew+Ra4j5gA+653k2cVBmNYPHeOJDdYB/hiLHVAbpudwT6ojIO04wtLFueTU01XO/EDqLtPikQATeR5oatBUkdDITSEBl2f0q1JtRhMOE+Y9VK7MW+a5JhtBBCjrOhpOwG56DqoDmQ6Kux81ABrIAkkdSeT+ibSTBtFEuT50HuipAjnbV77K2xFdh2EtgiNQDRY3sPF7yVlG5aRMuHw3HQqIZUAZa4t9OD5HdPLFGQqyNeF99sbSohtOSahN51HRPiIHEt53Q9M1aTdIh+5ANw5vIaRsRvHQqsw+G7t2sPMg79ERiMxDxDnTpMjYQfKFyx14dvfpdUscNngscBMO2I5LXbOHoiabg7SQHEQXSLN8gep6eizbMS2pbcF1wbkRHiDuOVaVs8pYZjWuqEkkXf8AhmYvFx4Ss2d0qXpbErd/QfmFMFgBaDdszfYhZfNMuo0nzVqllM7RpnfYTx6Sgc8/xDEFmHbPGt+3qG/r8Fz/ADDNHVHF73Fzidz9BwPJDB+POPZcDlzx8XS8zbtQ1o00i91MGxfubRaL7WWexWZPqTreYjkmLbWQdSpLXHp9eUn286IgXGwAutlqPEZOy6yuefFceyMc61lXkXRFE8SZPlCjjfS81wc8IVu5RpCDJuUMgYdJcTUAPJ/IIV7pud1ITKjqN2SzdsaKofUqyRFuJ5VpgMSDZ25+BjzVS5qnw+IiLT5cSmxzcZC5IKUeGgaQp6WIgqoZjBBi0IkYi0yt6yJmFwaLF1aTJ5ViXw0Cb8H2Wdbjgp6eMkfTomU0wU16XlDMeHfEIr7e3gz8is82upW1k9IXZmjo5i3zP5j2WazDNWv71rnRMGNtThIHE2Eeql+0wJPF1nc0xGqoSY9uVn/IeqRbD+pktfMXPpNa4SGGzpuPKNuN/JRZS9vfs1AuE7DT7WdbdCNdb48pKbrz+/ldYb6mbNeM0lTGlmPDtJEVADbfVIMtgXIKDxWNnvmyAQ90RtpmHNF9rAj0QWYVh3ki9mmRNzF7m+8ocunUTqmfZUk+tE4x+zcf4edoNBdQeTDvEzcieRtax/7Vuzj29Vx7s7Wayq17qgZFiPEJHnAgiePRbh1eVpwR2iQzPWRoX5u3gqEZ0FQOqIfFY0U2lx/v5LT8cSO7NSc2HqmOzZvErA1u0Dz92B80FUzN53ebefspPVDpyOh1M3GprT+KeegJ+iAzDOWtJHI0/wC0mCQR6rn/ANqPhueefZQvxbupuNPtMwovIkUUGzpbu07KDSxjmuqO0kngCJgdTe/osTjs7c/QHuJ8UzP8rnn3+9boqV2JcTJN0x7yYHT+/wBVncl7XS2r8b4aJ2LaX6BAB5PUwqSriNx6/mT9UOSmA3XSyNhjjSJO+JaRPRNFVM1fBeBupWUobU3Uja5kfviFClSpsdqyZ9RQylN0wrm2zkqHarJrnSnGmkqMjdd05UeD0kJIUtJw2Oy5dOY9joU3eEgKRtEEC8/vlSNoDzWiMWQckDgqfDPMx167J5ohT0cOJFk8U0JKSoJGHP8AM34n9E9uH/1t/wC79ETTw3kiGYTyW0x2VuMpRTPjB4sHfUKixVWTPMAbLVZvhi2iSbSQBMLH1SsX5T7Rr/HQjDZOaLhMbsnPF9+nVZUagrM6TWvIa4mLGRF/K5kef7I2HcBMgmRAjqjcxBIEiAGtgAHwgwZ99Uz5oJhA800n2xY/tCsCYI8ANwLh5Ez5EC+0Lp9PAtIuHAw0kRtM/wCpc+7P5Sa5gaSJE3GoDrpMEja4/ouhUqMOLQ02a3eSfxLXgtIy5qbGuwLRw7/b/wDpU+b5UHkGXgAbBoI9bvVzUYf5UO6lPC1tWjP4Zp2Ws/mI/wCln/3QGbUmsaA0zPk314cVrqmVzwqjO8nLGBxbYG8eihOPCkZd6ZFxkBRlWFWjAaS2xki28W/NRlw6D4LI4M1KaA9C8GkAn2RTgITcU8QP2EjiMpWQBqX7OQJKJokbxwnuY0j6I6A3AKlGAmAWROJq2jp0uEONt1NlEQuKcEhT6YEoDsRRlE1HCLIfUuaoCdktYwbJlU+v73U7cKS0u6ddzzZDvamlYsafg9gBjz+Scxpkbe5EWlQtB4StN7oWM0XuGy6QDb2NkfTy2QFRZbjdDrER0db4dFqKGNpH8bbb3FvU7LbjlFowZIyTKzHtptaQD4oNxcAjgngzA91Y9k8OyrTuTqbva3kJ5MQT6pmaUqRpv0QXkA+EtEgkDmxBjhA9nMITWa81GxTh2mTJBmwAiOvRK5NTHjFODNzQypnU/BWFPLmBZ7F9oXC1MAeZEn5qrxHaLEEWqEeQDR9LIT/ISEUTQ5hhziKDhTAkPe2CSAQLA8TYzEgW9lzfOMrdQeWO3H9x8iD7qetrJJcSZJMkoTEUyd5MW6rPPIpmjGq+wRqlxDp0/dHhAt5SJd5/0SNw55EJO7KRMuXOJc17Xu1vnu2DxO5Bptg2AcBwOgCpm7jZIGFL3RRbsVKjd/4bZY7x1S0hpaGtPW8n8lr6TD377W0s/N3H72XL8h7R18K6abpEQWuEsPqOvnutLhP8S6veF1SjTcCA0hktNiTIkn+Yq8MySohPHbs2zqITBhh0UuVZ1RxTCabgDF9g5p66XD9UZWwjSwiSDwfPa/krPMkrJrHZXdyAhsfl4rUywmA6Pa429kmW4Z9SqWTG97m46Dkq4b2Yc0ie9cZFgBtPI3ATOaXrAoN+I567JNX2Vp2JqA/7ifoqDGZU5hgiwBd7BxafmF1DEZI5gpVmtLu7qEOkQ27SBvcCXBV2bZa2s5xptmAKQAbudep5IGzbk36pLT8DTRy+q2CAocWIW3zHs+z7Y3vajGDwDTqaY8PIBltxyOeVV9qsphmH0kHU1zYkST3tS8DhQnxMtDrRn6A8KdpW6ybsYHim9zS1hbqItAOpttzNiSsdWwpbPlb5kf8AxXY5qS4CcXF9Kus0qPUpK7Coy0R0+ak/S8fCMBPYy6TSn4c+ISgvQvwSsyEximxEE2UJXS94CPUGYjFF9g23lc/u35qJ+H/hhw3vPlcfr8lc0MOBwAP6QhMfj2Fha28jeNjN9/ZaJwrsmZ4T7UUAUWwJHWDtBHpz/VFVcs/g94CONus3+idlIa5uk76pm0bCPPgq2pYWGOaLtn4mNx6yhDHsgzyasy4aZU1B3BBmd+nsrrEZVqI6zE+W1/dTNyQaug078yCDI8wu+GSD88WVDn1BDjJa4QCdrSI8iI2S5YdL2l0x/pN/YcnyRGY5e+ncElpuZI3/AKz+aGwlR1JwcHNbPo6L3McJGqdMZNNWjVty9p3dNpg2N/LhEYbJmvdFxzbcKTsV2Xq16znvd4Tu8bRNtPH7K3mb4GnRw+mlTu1+oXGp0wJLiPMDpZUenLRLVu+nN8TkbgKhizHRebiJ/Iqlhhtyultyt1Wm9xGlmkzztuAYM+sLmebU2MfDZm8yAALkCI3ERwEk8cfo6P8A0aaLP2Un2Zg3n4oRrkRiKpttcceqn8Y5L9hb57TuD5pBhhwT7wpIYxgMBxcyeRpNx8iPMGyDbiDyg8YAkYIcu9ohTDLmjj5pcqxLRq1k3aQLTBJEG5E87Kwy7srXq1D/ABA0Foc11yx7T0gfIwu+KX0Bt/yA0aOh2ppLSNiHGR81YUs/xLdq1T3cXD4OlWzewtQD77HGfxaojrYbo7LOx7A09+GOdNtJeAB8UywzEsqMN23xDeWO5uwD/wAYVmz/ABLef8yix8WkOe1w4+9f4GUTX7G0CLamnqD8rqvxXYiGnu36nWgOsPOT6Iyw5P7GjOvCfL/8RRS70NowKnV+rT1F2w4eo906j/iDRYIbRcB/zCfU2WYzTJX0CNc3EyLt9JjcfVV1RnKnvODo5uy4zjtQKuKa/T4RENIYeL64jVxzZRdr80o1O6NPSNLY0kAgA6ieb3dys5UB7wHj4KPGEHbhN8jfGOo9R1Ds7iGHAmmajQ5h1NDS4zEmHB3U9DF1V1cPRqMawCHagHXkkRUJI/6nLH4Rgix/KyR9bSeZ6qabhaQ0p7PqCc+oU21K0HZxgNaYEyQC4i3G3QqiqUjBMiLcg77bInFVSZMm4uh67pJJm5lFMqiCUoclhNRGPSnFN5XlxxocVhy+BNuUJUowxw0cGCNhvv8AvlWZQeaVo8AtYT0Hr8FvyJVZ52OTuimpVyBHG5CvMqeQRJcRwAYHwJuZ4VFSB4Hx+Cs8sBEF1ORMB1xuLeRWXHKma8qtGma7yhSF07C6iYzaNvf6q37O4fvKobA6zG0XW+zz6KyvhTUH+U5/GkTE7CeNyqLBZI81SHss1zgTYsMEhwBaIdfm+x9tp2zw1OiXVWVy2CwOotJhzg6QCGkFtiSSCLxaSgsjz94wh0BmrvHOY1gc94a4uLmhrTa+xefosmR7M1Y1qjZ5Rnj6lRlOhR7vDtbJc+AXCCAKTZJjVFyr6o4HcA+t1jOxYxQaO98FIAw116j3OOoPLjJNvMcrUGqjGJzkEVH2IvsdrH2jYrjPanDNa+BTqsMu/wAw2LS4lmkGTsRcnhdcNVc/7a5Y91UaHOdN4MeGZ2sLGDa/zT6iORhg2ydUcSADFp+Zm6l7kw49InymR9FG4IUGwuvhdLGF0eJsgCZHQukRHogw26scXPdU4AaL8RquTNhcQh6lNocIM+EHYi8Tzve1kWgJi5eXaiGsDybQQCfYEFdQy4u0U9TQw6AC0bN2t7LmuTjU8jvHsLrS1zWgyb6tThIvsF0nDt0Ma2Z0tDZPMCJ+SeCFkw0vTS9Dmom94q0LYRrXu8QxqJO8XUdZPVa1whwBHmJWQznsXaaBJ3Ja436+E/qtR3i93iWWOMvQqTRyXF0i15a4EFpIPkVA9oK2+aVxiKopFgDpInfZriLkBw+Cp81yRtE2cJvA3MATf98rFLDXhojNFCxkbFK2TuZVlVwBaCXAaQY1dbTHX4wg6mmd49FFwaHuweo2LKAORRYeCfldR1GHn6IUx0wchRkKRzCmOELhxF5eAXoRCXeKzZo+7BPqgq+KNvCBvvMmevVDNoEkeaLOVvm1yBJ6AevmrOUpGdRhE9klIOq6S/u5/HEhpBkFw3j0VjmGYvpudpp02hwB8JLmNIMl1IGwnmJ2KoWt8Uc/X6LS9nMNQeHNrSHf+2SSACW79Lm3w80kVY8nXQKj2kdqBeARzFiPotr2Qz+m0Pqua8D7s2PnAAMyT5R5rGUey1R1IvHBiLdDf0lpCr2sdRqwZBaQbSD5EGLHzVN5r0npB/tOr5nnmGxLTQcHBlQHxuaWgOaYgk7TAv6hZbLWmkx9ChWLahe9jhDGgBrnNHeVC6dvFDfndJgu3pJbTqUqfdaY8UuNgbl3PwVZhaTa2osLPC8vh7oa2mHl1tTgYOoSSCTwi2n4LTXps6dF5a+pXxz3UWxrFMaW7AANde1xte/C0WX4tr6THU50FoLdUzEWmbyuYiuaxDHVe/LaktpDXovBcRP4ABERv5b7PF9oKOFbSYGmHiGCmBwYIiZFz58qkGJJGhNRUHal7WtbUc1zgwzAdA6Q4XtfpwrTvUHj8OKjSHX9SY9wDdXoi2c0e+XPcGiCZg3gE9T06qCq7zmBH9lb/Z2uq1QdwDpAgAkf0Huqp1Mzeyk0Uj0tMbR/9PRE9TJsBO48990zMAHVQA8PimJMkwQLwQPFtvtdC4usXhrdmtEACbnkmfQKGiyDsJgRHTlJv0dQ50MyPBCrXa1xgSXHqYvC6GaixfZGuO8fLbxIdzvDvzC1HerRjXLIz4wo1U01UMaqYaipQgUaqTvEL3iTvETgvvF7vUF3yd3i44pMZiA3FySCZG7XNGxi4Jk+0FR9rnzot+W8GR8h8EPmFYuxVi2xsbztB2Iuk7UESy/iAuYiRB5/VZn4y69QVmNMvwlgLETDWeIRwWkx6rHVGuB2j1WqwOcsZTZTILoG8RBngRBhNxuaYZxl2omIOkKc4xl2x4Nx5Rk3aiVLJU+IqNL3Fs6ZtIAMfqhqziREmBtPHVZWkaLsje5RFKlhAcaE/TfhMU9NocIkDm/6+/yRRzZ0uh2Ow7Tp8RLYdJO8jYAcSNvRFsyFndd2BF9RvI1WiSbmB+7qyFRY7tf2kIPdYeoQ4ai/R8Y1dfT+i9CVRVnnRTk6MnmlJoxdQElre8dfcgSfWSicJmjO8mpLRf7luIkDgwFVNP8AE8R5uT4t9z57qwzXu3eNhEzBA2Nt226yb3jqsSfrRsaXEzpWAxtCrhy2m9tQAbbEEyGyIt0QmbdnBV1u1NaZaWlwt4R/MCLGRJ8vjzBhsI/OFp8uwxrsh9XUXQ0/xHudAh0lp4HT/T0V45NuURlj17Z7tDmFTw0XNpBjrk09Lw6DEtdcgiCLRKzjaG+8gkRyTwAN/laF0bCdmaFES1pcbbmZ4EbjlZep2gdQfWp06Y1uquIJuW7CAOTZCcK7JhhP6igTLezmJeAWtLQb3Jb5T8/0W0yPs0yg0a4e/eSNugadwN+m+yxeW40Yd5dVFXVuGAmmL3ud48gtPR7Zh+lraZc8xIBsCehi/qji0XvouXd/0ag1VG58qHvE01FsMwG/LAHktADTTLYnczbfbi6qsJkVN9AFzYeQ68uFwTE3jhW7cxa55a1wJbBMcXI+nzCRkNaAOEtJjW0Y/McoNNrHBxIc0T5Hna0JtLI8RJEEB25OmPjwtJmWDFQM/wBLh8ObIgvU/iTZT5GkVGQ5RUpPc6oRtpABnkE/krzWqzHZy2kQHB1+Y8PndC1+0YGwDhaIN/eBb3TKUYcA1KfS8NRNNRVGCz5tQxBBieqO79UTT8EcWvQnvEmtDGsm9+iCgnWo8TjQxpJIHrP5C6hNcdVBXaHiD8eQg/OBr+SgxOYlzy9tjMjY8Ryh6+Me8zUdMW4lWeJy4gjuzMzOrayqMZhXsPigT0k/RYpqSNcHFkDq/i5PlJj3heputtv8PbonNw8fqpK2D07n2H1UOspa8IdCa6reCm1UwVfJTY9C94OiR9QFNNRNJXBETmvITU7SiE1ecdsn1Dpw5c1sb/ddPPW3w3VRQwpFQOLmuJBdczvtrA+O69h8mqGXNafY+KOY6rRYDKmCo0QPC0uJLYdq2EjpvbzWpKU3cjI3GKqJm3YRtPFhlQ+HW3UfIwZ+at80ycWLGlrYGqRcbS5scXVJneI11yYj7rfgABPmjsNnVdgLTpe1jSCHCbbevKSLim0x5KTSaKvFYUscQRs4gHqOP191ZYLN3sLADSgW1aGh4v8AzASDYifNS4bMqVV7TWAAG4uG9dx5AC6ZUy8VDFJ1JrXGBNQSTMyRxuPP5rlGuxZzlfJI1b+1NPQ4OHiizGku1g2Gl0QSZ9lj8diW/aKhcyQXbavEJHBad/l+SZmmGqMcxrnF7gIgAggC8B34vVJTrDW9wcxuwgtDgTpvEtsBB46bppTcuMWEFHqB6HdGrL9Ypz0DnR0mQJ81qMs7S4amwBrCy8QBMf6i6LrK4h7nuEu1cAyIifaLnyReEwlOP4j+LabtaJ3c4euySDafB5xTXTbUc9pvaXatLZgF0DV/y3kpMxJfTc1u5FjcfldVuW4KgHTTY6bw5wdHGxNlZly2xba6Y2knwpcsyE0qofrmAdgRc2M+SuTVKRz0zWjFKPEFtv0cah6Jve+SFr48NcGnkT84TRjQWzsu2OoIqXF/mq85XSDp0j3Ji/kpWYsOCixVQFsX9eiDpqwqwiA0WgDyAH5JlKuDcIJlWwE+55TTV0iAu2DRZmp6IfF1XafDv/RQtqFKcQm9QoO3EVAy+6Fbj6g890Vi8XEDSSXbTt8evkgWu07mBdZ5cZaIWzMeYM2m/wBEPWqmo4SLTb4SmvxbIidxxuvPzNgjf4Qg2vGzkn9IOoYEAg/mg8yDQ43JJ3UP/Ft4Bv1hDV8WXXiPqlyZIa0howldsa+Duhn+ScXpHlZTSuDQUpckXlwREqQJVxxo8DmQoMJdre53rp9L7qZmcGs9opNh5aWkk2bzIi5v1WerVCXXJO+5lT5Q6HiLXb/5XWlTe2pm0VbDs7o6KoEknS0md5/cK4wVei+oXR9+zgQY2BiR6bSqbPj/AB3fvojMAP4Y/wCVp99ZEoRdTaOl2CYzF5Y/U4UxDORIgxdB0qL2wWEybQDJO52HotXh6YLbgG/I8kbRoNaDDWjfYAcJ3jVirI6MbiMZULml8kxYmJuB+IRPuUEJ1nkz7nlaGrRb9tA0iDMiBB8PIVXjDpxLtNvEBa1o2spOPf8ASkXz/CZufnRpexriLCQLfCNk2njWFxc5gAb4mta0QTwHO8rfBBUh/EjjUfqtVhGAMAAAEHb0TRcpP0Ekl9AeX564udqa4tJsGgeHoArhmIkSRHluoaot+/NMm3xWmFr7M8qYmNqSNM7/ACQ5Lp3MWTqv1TeD7rn6BDKr5v6pNUgeg+KR+3sUh49kBhKbiD6WUlasbfNI3YqILgDgoqz59inVOPVDnn1+i5jIIp4mR6KB2PAMBMeq+pupzm4oeME2WVXFW63+HsgK+JLt4Plwlf8Ae/fRMcLlRyTbKwikMbUPQJwHJIKYE8j6qNlGN1JC5IU0bpQjXNTYUz91E/dE4ReXl5EIi8vLy44//9k="/>
          <p:cNvSpPr>
            <a:spLocks noChangeAspect="1" noChangeArrowheads="1"/>
          </p:cNvSpPr>
          <p:nvPr>
            <p:custDataLst>
              <p:tags r:id="rId1"/>
            </p:custDataLst>
          </p:nvPr>
        </p:nvSpPr>
        <p:spPr bwMode="auto">
          <a:xfrm>
            <a:off x="106363" y="-855663"/>
            <a:ext cx="2571750" cy="1771651"/>
          </a:xfrm>
          <a:prstGeom prst="rect">
            <a:avLst/>
          </a:prstGeom>
          <a:noFill/>
          <a:ln w="9525">
            <a:noFill/>
            <a:miter lim="800000"/>
            <a:headEnd/>
            <a:tailEnd/>
          </a:ln>
        </p:spPr>
        <p:txBody>
          <a:bodyPr/>
          <a:lstStyle/>
          <a:p>
            <a:endParaRPr lang="en-US"/>
          </a:p>
        </p:txBody>
      </p:sp>
      <p:pic>
        <p:nvPicPr>
          <p:cNvPr id="37891" name="Picture 8" descr="http://www.jasperjournal.com/jaspergallery/d/653-2/wallpaper-jasper-park-spirit-island-1440x900.jpg"/>
          <p:cNvPicPr>
            <a:picLocks noChangeAspect="1" noChangeArrowheads="1"/>
          </p:cNvPicPr>
          <p:nvPr>
            <p:custDataLst>
              <p:tags r:id="rId2"/>
            </p:custDataLst>
          </p:nvPr>
        </p:nvPicPr>
        <p:blipFill>
          <a:blip r:embed="rId6" cstate="print"/>
          <a:srcRect/>
          <a:stretch>
            <a:fillRect/>
          </a:stretch>
        </p:blipFill>
        <p:spPr bwMode="auto">
          <a:xfrm>
            <a:off x="-73025" y="-152400"/>
            <a:ext cx="9217025" cy="6324600"/>
          </a:xfrm>
          <a:prstGeom prst="rect">
            <a:avLst/>
          </a:prstGeom>
          <a:noFill/>
          <a:ln w="9525">
            <a:noFill/>
            <a:miter lim="800000"/>
            <a:headEnd/>
            <a:tailEnd/>
          </a:ln>
        </p:spPr>
      </p:pic>
      <p:sp>
        <p:nvSpPr>
          <p:cNvPr id="7" name="Title 2"/>
          <p:cNvSpPr>
            <a:spLocks noGrp="1"/>
          </p:cNvSpPr>
          <p:nvPr>
            <p:ph type="title"/>
            <p:custDataLst>
              <p:tags r:id="rId3"/>
            </p:custDataLst>
          </p:nvPr>
        </p:nvSpPr>
        <p:spPr>
          <a:xfrm>
            <a:off x="381000" y="4160838"/>
            <a:ext cx="8229600" cy="2697162"/>
          </a:xfrm>
        </p:spPr>
        <p:txBody>
          <a:bodyPr>
            <a:normAutofit fontScale="90000"/>
          </a:bodyPr>
          <a:lstStyle/>
          <a:p>
            <a:pPr algn="l"/>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4000" b="1" smtClean="0"/>
              <a:t>Pour nous </a:t>
            </a:r>
            <a:r>
              <a:rPr lang="en-US" sz="4000" b="1" dirty="0" err="1" smtClean="0"/>
              <a:t>joindre</a:t>
            </a:r>
            <a:r>
              <a:rPr lang="en-US" sz="4000" b="1" dirty="0" smtClean="0"/>
              <a:t> : </a:t>
            </a:r>
            <a:br>
              <a:rPr lang="en-US" sz="4000" b="1" dirty="0" smtClean="0"/>
            </a:br>
            <a:r>
              <a:rPr lang="en-US" sz="4000" b="1" dirty="0" smtClean="0"/>
              <a:t>Lise.Belzile@gov.ab.ca</a:t>
            </a:r>
            <a:br>
              <a:rPr lang="en-US" sz="4000" b="1" dirty="0" smtClean="0"/>
            </a:br>
            <a:r>
              <a:rPr lang="en-US" sz="4000" b="1" dirty="0" smtClean="0"/>
              <a:t>780-422-7794</a:t>
            </a: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endParaRPr lang="en-US" sz="3200" dirty="0"/>
          </a:p>
        </p:txBody>
      </p:sp>
      <p:pic>
        <p:nvPicPr>
          <p:cNvPr id="6" name="Picture 4" descr="http://engage/insite/toolkit/Templates/Alberta%20Signature/JPG%20Format/Blue/AB_Signature_blue_RGB.jpg"/>
          <p:cNvPicPr>
            <a:picLocks noChangeAspect="1" noChangeArrowheads="1"/>
          </p:cNvPicPr>
          <p:nvPr>
            <p:custDataLst>
              <p:tags r:id="rId4"/>
            </p:custDataLst>
          </p:nvPr>
        </p:nvPicPr>
        <p:blipFill>
          <a:blip r:embed="rId7" cstate="print"/>
          <a:srcRect/>
          <a:stretch>
            <a:fillRect/>
          </a:stretch>
        </p:blipFill>
        <p:spPr bwMode="auto">
          <a:xfrm>
            <a:off x="7390236" y="6248400"/>
            <a:ext cx="1753763" cy="609600"/>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http://engage/insite/toolkit/Templates/Alberta%20Signature/JPG%20Format/Blue/AB_Signature_blue_RGB.jpg"/>
          <p:cNvPicPr>
            <a:picLocks noChangeAspect="1" noChangeArrowheads="1"/>
          </p:cNvPicPr>
          <p:nvPr>
            <p:custDataLst>
              <p:tags r:id="rId1"/>
            </p:custDataLst>
          </p:nvPr>
        </p:nvPicPr>
        <p:blipFill>
          <a:blip r:embed="rId8" cstate="print"/>
          <a:srcRect/>
          <a:stretch>
            <a:fillRect/>
          </a:stretch>
        </p:blipFill>
        <p:spPr bwMode="auto">
          <a:xfrm>
            <a:off x="7368326" y="6248400"/>
            <a:ext cx="1775674" cy="694368"/>
          </a:xfrm>
          <a:prstGeom prst="rect">
            <a:avLst/>
          </a:prstGeom>
          <a:noFill/>
        </p:spPr>
      </p:pic>
      <p:sp>
        <p:nvSpPr>
          <p:cNvPr id="2" name="Title 1"/>
          <p:cNvSpPr>
            <a:spLocks noGrp="1"/>
          </p:cNvSpPr>
          <p:nvPr>
            <p:ph type="title"/>
            <p:custDataLst>
              <p:tags r:id="rId2"/>
            </p:custDataLst>
          </p:nvPr>
        </p:nvSpPr>
        <p:spPr>
          <a:xfrm>
            <a:off x="228600" y="-152400"/>
            <a:ext cx="8686800" cy="1143000"/>
          </a:xfrm>
        </p:spPr>
        <p:txBody>
          <a:bodyPr>
            <a:normAutofit fontScale="90000"/>
          </a:bodyPr>
          <a:lstStyle/>
          <a:p>
            <a:r>
              <a:rPr lang="fr-CA" dirty="0" smtClean="0"/>
              <a:t>Qu’arrive-t-il dans une classe inclusive?</a:t>
            </a:r>
            <a:endParaRPr lang="en-US" dirty="0"/>
          </a:p>
        </p:txBody>
      </p:sp>
      <p:sp>
        <p:nvSpPr>
          <p:cNvPr id="3" name="Content Placeholder 2"/>
          <p:cNvSpPr>
            <a:spLocks noGrp="1"/>
          </p:cNvSpPr>
          <p:nvPr>
            <p:ph idx="1"/>
            <p:custDataLst>
              <p:tags r:id="rId3"/>
            </p:custDataLst>
          </p:nvPr>
        </p:nvSpPr>
        <p:spPr>
          <a:xfrm>
            <a:off x="152400" y="914400"/>
            <a:ext cx="8839200" cy="1981200"/>
          </a:xfrm>
          <a:solidFill>
            <a:srgbClr val="A0D7E4"/>
          </a:solidFill>
        </p:spPr>
        <p:style>
          <a:lnRef idx="1">
            <a:schemeClr val="accent3"/>
          </a:lnRef>
          <a:fillRef idx="2">
            <a:schemeClr val="accent3"/>
          </a:fillRef>
          <a:effectRef idx="1">
            <a:schemeClr val="accent3"/>
          </a:effectRef>
          <a:fontRef idx="minor">
            <a:schemeClr val="dk1"/>
          </a:fontRef>
        </p:style>
        <p:txBody>
          <a:bodyPr>
            <a:normAutofit fontScale="85000" lnSpcReduction="20000"/>
          </a:bodyPr>
          <a:lstStyle/>
          <a:p>
            <a:pPr algn="ctr">
              <a:buNone/>
            </a:pPr>
            <a:r>
              <a:rPr lang="fr-CA" dirty="0" smtClean="0"/>
              <a:t>	L'enseignant ou l’enseignante prend </a:t>
            </a:r>
          </a:p>
          <a:p>
            <a:pPr algn="ctr">
              <a:buNone/>
            </a:pPr>
            <a:r>
              <a:rPr lang="fr-CA" dirty="0" smtClean="0"/>
              <a:t>la </a:t>
            </a:r>
            <a:r>
              <a:rPr lang="fr-CA" sz="4400" dirty="0" smtClean="0">
                <a:solidFill>
                  <a:srgbClr val="027FBE"/>
                </a:solidFill>
              </a:rPr>
              <a:t>responsabilité</a:t>
            </a:r>
            <a:r>
              <a:rPr lang="fr-CA" dirty="0" smtClean="0"/>
              <a:t> de répondre </a:t>
            </a:r>
          </a:p>
          <a:p>
            <a:pPr algn="ctr">
              <a:buNone/>
            </a:pPr>
            <a:r>
              <a:rPr lang="fr-CA" dirty="0" smtClean="0"/>
              <a:t>aux différents besoins de </a:t>
            </a:r>
            <a:r>
              <a:rPr lang="fr-CA" i="1" dirty="0" smtClean="0"/>
              <a:t>tous</a:t>
            </a:r>
            <a:r>
              <a:rPr lang="fr-CA" dirty="0" smtClean="0"/>
              <a:t> les élèves et </a:t>
            </a:r>
          </a:p>
          <a:p>
            <a:pPr algn="ctr">
              <a:buNone/>
            </a:pPr>
            <a:r>
              <a:rPr lang="fr-CA" sz="4400" dirty="0" smtClean="0">
                <a:solidFill>
                  <a:srgbClr val="027FBE"/>
                </a:solidFill>
              </a:rPr>
              <a:t>s’engage</a:t>
            </a:r>
            <a:r>
              <a:rPr lang="fr-CA" dirty="0" smtClean="0"/>
              <a:t> à le faire. </a:t>
            </a:r>
            <a:endParaRPr lang="en-US" dirty="0"/>
          </a:p>
        </p:txBody>
      </p:sp>
      <p:pic>
        <p:nvPicPr>
          <p:cNvPr id="2051" name="Picture 3" descr="C:\Users\Lise.Belzile\AppData\Local\Microsoft\Windows\Temporary Internet Files\Low\Content.IE5\PDE1EOM2\78634626[2].jpg"/>
          <p:cNvPicPr>
            <a:picLocks noChangeAspect="1" noChangeArrowheads="1"/>
          </p:cNvPicPr>
          <p:nvPr>
            <p:custDataLst>
              <p:tags r:id="rId4"/>
            </p:custDataLst>
          </p:nvPr>
        </p:nvPicPr>
        <p:blipFill>
          <a:blip r:embed="rId9" cstate="print"/>
          <a:srcRect/>
          <a:stretch>
            <a:fillRect/>
          </a:stretch>
        </p:blipFill>
        <p:spPr bwMode="auto">
          <a:xfrm>
            <a:off x="2743200" y="2971800"/>
            <a:ext cx="4011566" cy="2667000"/>
          </a:xfrm>
          <a:prstGeom prst="rect">
            <a:avLst/>
          </a:prstGeom>
          <a:noFill/>
        </p:spPr>
      </p:pic>
      <p:pic>
        <p:nvPicPr>
          <p:cNvPr id="2052" name="Picture 4" descr="C:\Users\Lise.Belzile\AppData\Local\Microsoft\Windows\Temporary Internet Files\Low\Content.IE5\GRWJVVKG\106560280[3].jpg"/>
          <p:cNvPicPr>
            <a:picLocks noChangeAspect="1" noChangeArrowheads="1"/>
          </p:cNvPicPr>
          <p:nvPr>
            <p:custDataLst>
              <p:tags r:id="rId5"/>
            </p:custDataLst>
          </p:nvPr>
        </p:nvPicPr>
        <p:blipFill>
          <a:blip r:embed="rId10" cstate="print"/>
          <a:srcRect/>
          <a:stretch>
            <a:fillRect/>
          </a:stretch>
        </p:blipFill>
        <p:spPr bwMode="auto">
          <a:xfrm>
            <a:off x="6324600" y="3886200"/>
            <a:ext cx="2819400" cy="2438400"/>
          </a:xfrm>
          <a:prstGeom prst="rect">
            <a:avLst/>
          </a:prstGeom>
          <a:noFill/>
        </p:spPr>
      </p:pic>
      <p:pic>
        <p:nvPicPr>
          <p:cNvPr id="2050" name="Picture 2" descr="C:\Users\Lise.Belzile\AppData\Local\Microsoft\Windows\Temporary Internet Files\Low\Content.IE5\GRWJVVKG\86804126[3].jpg"/>
          <p:cNvPicPr>
            <a:picLocks noChangeAspect="1" noChangeArrowheads="1"/>
          </p:cNvPicPr>
          <p:nvPr>
            <p:custDataLst>
              <p:tags r:id="rId6"/>
            </p:custDataLst>
          </p:nvPr>
        </p:nvPicPr>
        <p:blipFill>
          <a:blip r:embed="rId11" cstate="print"/>
          <a:srcRect/>
          <a:stretch>
            <a:fillRect/>
          </a:stretch>
        </p:blipFill>
        <p:spPr bwMode="auto">
          <a:xfrm>
            <a:off x="0" y="4419600"/>
            <a:ext cx="3312413" cy="2438400"/>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304800" y="0"/>
            <a:ext cx="8534400" cy="1143000"/>
          </a:xfrm>
        </p:spPr>
        <p:txBody>
          <a:bodyPr>
            <a:normAutofit fontScale="90000"/>
          </a:bodyPr>
          <a:lstStyle/>
          <a:p>
            <a:r>
              <a:rPr lang="fr-CA" dirty="0" smtClean="0"/>
              <a:t>Qu’arrive-t-il dans une classe inclusive?</a:t>
            </a:r>
            <a:endParaRPr lang="en-US" dirty="0"/>
          </a:p>
        </p:txBody>
      </p:sp>
      <p:sp>
        <p:nvSpPr>
          <p:cNvPr id="3" name="Content Placeholder 2"/>
          <p:cNvSpPr>
            <a:spLocks noGrp="1"/>
          </p:cNvSpPr>
          <p:nvPr>
            <p:ph idx="1"/>
            <p:custDataLst>
              <p:tags r:id="rId2"/>
            </p:custDataLst>
          </p:nvPr>
        </p:nvSpPr>
        <p:spPr>
          <a:xfrm>
            <a:off x="533400" y="1447800"/>
            <a:ext cx="8229600" cy="1447799"/>
          </a:xfrm>
          <a:solidFill>
            <a:srgbClr val="A0D7E4"/>
          </a:solidFill>
        </p:spPr>
        <p:style>
          <a:lnRef idx="1">
            <a:schemeClr val="accent3"/>
          </a:lnRef>
          <a:fillRef idx="2">
            <a:schemeClr val="accent3"/>
          </a:fillRef>
          <a:effectRef idx="1">
            <a:schemeClr val="accent3"/>
          </a:effectRef>
          <a:fontRef idx="minor">
            <a:schemeClr val="dk1"/>
          </a:fontRef>
        </p:style>
        <p:txBody>
          <a:bodyPr/>
          <a:lstStyle/>
          <a:p>
            <a:pPr algn="ctr">
              <a:buNone/>
            </a:pPr>
            <a:r>
              <a:rPr lang="fr-CA" dirty="0" smtClean="0"/>
              <a:t>	Les décisions sont prises en fonction des </a:t>
            </a:r>
            <a:r>
              <a:rPr lang="fr-CA" sz="4400" dirty="0" smtClean="0">
                <a:solidFill>
                  <a:srgbClr val="027FBE"/>
                </a:solidFill>
              </a:rPr>
              <a:t>besoins</a:t>
            </a:r>
            <a:r>
              <a:rPr lang="fr-CA" dirty="0" smtClean="0"/>
              <a:t> et des </a:t>
            </a:r>
            <a:r>
              <a:rPr lang="fr-CA" sz="4400" dirty="0" smtClean="0">
                <a:solidFill>
                  <a:srgbClr val="027FBE"/>
                </a:solidFill>
              </a:rPr>
              <a:t>intérêts</a:t>
            </a:r>
            <a:r>
              <a:rPr lang="fr-CA" dirty="0" smtClean="0"/>
              <a:t> des élèves. </a:t>
            </a:r>
            <a:endParaRPr lang="en-US" dirty="0"/>
          </a:p>
        </p:txBody>
      </p:sp>
      <p:pic>
        <p:nvPicPr>
          <p:cNvPr id="5" name="Picture 4" descr="iStock_000006326666XXLarge.jpg"/>
          <p:cNvPicPr>
            <a:picLocks noChangeAspect="1"/>
          </p:cNvPicPr>
          <p:nvPr>
            <p:custDataLst>
              <p:tags r:id="rId3"/>
            </p:custDataLst>
          </p:nvPr>
        </p:nvPicPr>
        <p:blipFill>
          <a:blip r:embed="rId8" cstate="print"/>
          <a:stretch>
            <a:fillRect/>
          </a:stretch>
        </p:blipFill>
        <p:spPr>
          <a:xfrm>
            <a:off x="228600" y="3124200"/>
            <a:ext cx="3124200" cy="3048000"/>
          </a:xfrm>
          <a:prstGeom prst="rect">
            <a:avLst/>
          </a:prstGeom>
        </p:spPr>
      </p:pic>
      <p:pic>
        <p:nvPicPr>
          <p:cNvPr id="6" name="Picture 5" descr="iStock_000010283085XXXLarge[1].JPG"/>
          <p:cNvPicPr>
            <a:picLocks noChangeAspect="1"/>
          </p:cNvPicPr>
          <p:nvPr>
            <p:custDataLst>
              <p:tags r:id="rId4"/>
            </p:custDataLst>
          </p:nvPr>
        </p:nvPicPr>
        <p:blipFill>
          <a:blip r:embed="rId9" cstate="print"/>
          <a:stretch>
            <a:fillRect/>
          </a:stretch>
        </p:blipFill>
        <p:spPr>
          <a:xfrm>
            <a:off x="3276600" y="3886200"/>
            <a:ext cx="3695700" cy="2514600"/>
          </a:xfrm>
          <a:prstGeom prst="rect">
            <a:avLst/>
          </a:prstGeom>
        </p:spPr>
      </p:pic>
      <p:pic>
        <p:nvPicPr>
          <p:cNvPr id="7" name="Picture 4" descr="http://engage/insite/toolkit/Templates/Alberta%20Signature/JPG%20Format/Blue/AB_Signature_blue_RGB.jpg"/>
          <p:cNvPicPr>
            <a:picLocks noChangeAspect="1" noChangeArrowheads="1"/>
          </p:cNvPicPr>
          <p:nvPr>
            <p:custDataLst>
              <p:tags r:id="rId5"/>
            </p:custDataLst>
          </p:nvPr>
        </p:nvPicPr>
        <p:blipFill>
          <a:blip r:embed="rId10" cstate="print"/>
          <a:srcRect/>
          <a:stretch>
            <a:fillRect/>
          </a:stretch>
        </p:blipFill>
        <p:spPr bwMode="auto">
          <a:xfrm>
            <a:off x="7390236" y="6248400"/>
            <a:ext cx="1753763" cy="609600"/>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http://engage/insite/toolkit/Templates/Alberta%20Signature/JPG%20Format/Blue/AB_Signature_blue_RGB.jpg"/>
          <p:cNvPicPr>
            <a:picLocks noChangeAspect="1" noChangeArrowheads="1"/>
          </p:cNvPicPr>
          <p:nvPr>
            <p:custDataLst>
              <p:tags r:id="rId1"/>
            </p:custDataLst>
          </p:nvPr>
        </p:nvPicPr>
        <p:blipFill>
          <a:blip r:embed="rId7" cstate="print"/>
          <a:srcRect/>
          <a:stretch>
            <a:fillRect/>
          </a:stretch>
        </p:blipFill>
        <p:spPr bwMode="auto">
          <a:xfrm>
            <a:off x="7391400" y="6223226"/>
            <a:ext cx="1623274" cy="634773"/>
          </a:xfrm>
          <a:prstGeom prst="rect">
            <a:avLst/>
          </a:prstGeom>
          <a:noFill/>
        </p:spPr>
      </p:pic>
      <p:sp>
        <p:nvSpPr>
          <p:cNvPr id="2" name="Title 1"/>
          <p:cNvSpPr>
            <a:spLocks noGrp="1"/>
          </p:cNvSpPr>
          <p:nvPr>
            <p:ph type="title"/>
            <p:custDataLst>
              <p:tags r:id="rId2"/>
            </p:custDataLst>
          </p:nvPr>
        </p:nvSpPr>
        <p:spPr>
          <a:xfrm>
            <a:off x="152400" y="0"/>
            <a:ext cx="8839200" cy="1143000"/>
          </a:xfrm>
        </p:spPr>
        <p:txBody>
          <a:bodyPr>
            <a:normAutofit fontScale="90000"/>
          </a:bodyPr>
          <a:lstStyle/>
          <a:p>
            <a:r>
              <a:rPr lang="fr-CA" dirty="0" smtClean="0"/>
              <a:t>Qu’arrive-t-il dans une classe inclusive?</a:t>
            </a:r>
            <a:endParaRPr lang="en-US" dirty="0"/>
          </a:p>
        </p:txBody>
      </p:sp>
      <p:sp>
        <p:nvSpPr>
          <p:cNvPr id="3" name="Content Placeholder 2"/>
          <p:cNvSpPr>
            <a:spLocks noGrp="1"/>
          </p:cNvSpPr>
          <p:nvPr>
            <p:ph idx="1"/>
            <p:custDataLst>
              <p:tags r:id="rId3"/>
            </p:custDataLst>
          </p:nvPr>
        </p:nvSpPr>
        <p:spPr>
          <a:xfrm>
            <a:off x="533400" y="1219200"/>
            <a:ext cx="8229600" cy="1600200"/>
          </a:xfrm>
          <a:solidFill>
            <a:srgbClr val="A0D7E4"/>
          </a:solidFill>
        </p:spPr>
        <p:style>
          <a:lnRef idx="1">
            <a:schemeClr val="accent3"/>
          </a:lnRef>
          <a:fillRef idx="2">
            <a:schemeClr val="accent3"/>
          </a:fillRef>
          <a:effectRef idx="1">
            <a:schemeClr val="accent3"/>
          </a:effectRef>
          <a:fontRef idx="minor">
            <a:schemeClr val="dk1"/>
          </a:fontRef>
        </p:style>
        <p:txBody>
          <a:bodyPr>
            <a:normAutofit fontScale="92500" lnSpcReduction="20000"/>
          </a:bodyPr>
          <a:lstStyle/>
          <a:p>
            <a:pPr algn="ctr">
              <a:buNone/>
            </a:pPr>
            <a:r>
              <a:rPr lang="fr-CA" dirty="0" smtClean="0"/>
              <a:t>	Les </a:t>
            </a:r>
            <a:r>
              <a:rPr lang="fr-CA" sz="4400" dirty="0" smtClean="0">
                <a:solidFill>
                  <a:srgbClr val="027FBE"/>
                </a:solidFill>
              </a:rPr>
              <a:t>parents</a:t>
            </a:r>
            <a:r>
              <a:rPr lang="fr-CA" dirty="0" smtClean="0"/>
              <a:t> sont importants. Ce sont des </a:t>
            </a:r>
            <a:r>
              <a:rPr lang="fr-CA" sz="4400" dirty="0" smtClean="0">
                <a:solidFill>
                  <a:srgbClr val="027FBE"/>
                </a:solidFill>
              </a:rPr>
              <a:t>membres respectés </a:t>
            </a:r>
            <a:r>
              <a:rPr lang="fr-CA" dirty="0" smtClean="0"/>
              <a:t>de l'équipe d'apprentissage de leur enfant. </a:t>
            </a:r>
            <a:endParaRPr lang="en-US" dirty="0"/>
          </a:p>
        </p:txBody>
      </p:sp>
      <p:pic>
        <p:nvPicPr>
          <p:cNvPr id="3074" name="Picture 2" descr="C:\Users\Lise.Belzile\AppData\Local\Microsoft\Windows\Temporary Internet Files\Low\Content.IE5\RNBBL3GM\83110707[2].jpg"/>
          <p:cNvPicPr>
            <a:picLocks noChangeAspect="1" noChangeArrowheads="1"/>
          </p:cNvPicPr>
          <p:nvPr>
            <p:custDataLst>
              <p:tags r:id="rId4"/>
            </p:custDataLst>
          </p:nvPr>
        </p:nvPicPr>
        <p:blipFill>
          <a:blip r:embed="rId8" cstate="print"/>
          <a:srcRect/>
          <a:stretch>
            <a:fillRect/>
          </a:stretch>
        </p:blipFill>
        <p:spPr bwMode="auto">
          <a:xfrm>
            <a:off x="990600" y="3200400"/>
            <a:ext cx="2356314" cy="3200400"/>
          </a:xfrm>
          <a:prstGeom prst="rect">
            <a:avLst/>
          </a:prstGeom>
          <a:noFill/>
        </p:spPr>
      </p:pic>
      <p:pic>
        <p:nvPicPr>
          <p:cNvPr id="3075" name="Picture 3" descr="C:\Users\Lise.Belzile\AppData\Local\Microsoft\Windows\Temporary Internet Files\Low\Content.IE5\OT6SBS3I\86528401[1].jpg"/>
          <p:cNvPicPr>
            <a:picLocks noChangeAspect="1" noChangeArrowheads="1"/>
          </p:cNvPicPr>
          <p:nvPr>
            <p:custDataLst>
              <p:tags r:id="rId5"/>
            </p:custDataLst>
          </p:nvPr>
        </p:nvPicPr>
        <p:blipFill>
          <a:blip r:embed="rId9" cstate="print"/>
          <a:srcRect/>
          <a:stretch>
            <a:fillRect/>
          </a:stretch>
        </p:blipFill>
        <p:spPr bwMode="auto">
          <a:xfrm>
            <a:off x="3657600" y="3276600"/>
            <a:ext cx="4454624" cy="2971800"/>
          </a:xfrm>
          <a:prstGeom prst="rect">
            <a:avLst/>
          </a:prstGeom>
          <a:noFill/>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2"/>
</p:tagLst>
</file>

<file path=ppt/tags/tag100.xml><?xml version="1.0" encoding="utf-8"?>
<p:tagLst xmlns:a="http://schemas.openxmlformats.org/drawingml/2006/main" xmlns:r="http://schemas.openxmlformats.org/officeDocument/2006/relationships" xmlns:p="http://schemas.openxmlformats.org/presentationml/2006/main">
  <p:tag name="NUM" val="2"/>
</p:tagLst>
</file>

<file path=ppt/tags/tag101.xml><?xml version="1.0" encoding="utf-8"?>
<p:tagLst xmlns:a="http://schemas.openxmlformats.org/drawingml/2006/main" xmlns:r="http://schemas.openxmlformats.org/officeDocument/2006/relationships" xmlns:p="http://schemas.openxmlformats.org/presentationml/2006/main">
  <p:tag name="NUM" val="3"/>
</p:tagLst>
</file>

<file path=ppt/tags/tag102.xml><?xml version="1.0" encoding="utf-8"?>
<p:tagLst xmlns:a="http://schemas.openxmlformats.org/drawingml/2006/main" xmlns:r="http://schemas.openxmlformats.org/officeDocument/2006/relationships" xmlns:p="http://schemas.openxmlformats.org/presentationml/2006/main">
  <p:tag name="NUM" val="4"/>
</p:tagLst>
</file>

<file path=ppt/tags/tag103.xml><?xml version="1.0" encoding="utf-8"?>
<p:tagLst xmlns:a="http://schemas.openxmlformats.org/drawingml/2006/main" xmlns:r="http://schemas.openxmlformats.org/officeDocument/2006/relationships" xmlns:p="http://schemas.openxmlformats.org/presentationml/2006/main">
  <p:tag name="NUM" val="5"/>
</p:tagLst>
</file>

<file path=ppt/tags/tag104.xml><?xml version="1.0" encoding="utf-8"?>
<p:tagLst xmlns:a="http://schemas.openxmlformats.org/drawingml/2006/main" xmlns:r="http://schemas.openxmlformats.org/officeDocument/2006/relationships" xmlns:p="http://schemas.openxmlformats.org/presentationml/2006/main">
  <p:tag name="NUM" val="6"/>
</p:tagLst>
</file>

<file path=ppt/tags/tag105.xml><?xml version="1.0" encoding="utf-8"?>
<p:tagLst xmlns:a="http://schemas.openxmlformats.org/drawingml/2006/main" xmlns:r="http://schemas.openxmlformats.org/officeDocument/2006/relationships" xmlns:p="http://schemas.openxmlformats.org/presentationml/2006/main">
  <p:tag name="NUM" val="7"/>
</p:tagLst>
</file>

<file path=ppt/tags/tag106.xml><?xml version="1.0" encoding="utf-8"?>
<p:tagLst xmlns:a="http://schemas.openxmlformats.org/drawingml/2006/main" xmlns:r="http://schemas.openxmlformats.org/officeDocument/2006/relationships" xmlns:p="http://schemas.openxmlformats.org/presentationml/2006/main">
  <p:tag name="NUM" val="8"/>
</p:tagLst>
</file>

<file path=ppt/tags/tag107.xml><?xml version="1.0" encoding="utf-8"?>
<p:tagLst xmlns:a="http://schemas.openxmlformats.org/drawingml/2006/main" xmlns:r="http://schemas.openxmlformats.org/officeDocument/2006/relationships" xmlns:p="http://schemas.openxmlformats.org/presentationml/2006/main">
  <p:tag name="NUM" val="1"/>
</p:tagLst>
</file>

<file path=ppt/tags/tag108.xml><?xml version="1.0" encoding="utf-8"?>
<p:tagLst xmlns:a="http://schemas.openxmlformats.org/drawingml/2006/main" xmlns:r="http://schemas.openxmlformats.org/officeDocument/2006/relationships" xmlns:p="http://schemas.openxmlformats.org/presentationml/2006/main">
  <p:tag name="NUM" val="2"/>
</p:tagLst>
</file>

<file path=ppt/tags/tag109.xml><?xml version="1.0" encoding="utf-8"?>
<p:tagLst xmlns:a="http://schemas.openxmlformats.org/drawingml/2006/main" xmlns:r="http://schemas.openxmlformats.org/officeDocument/2006/relationships" xmlns:p="http://schemas.openxmlformats.org/presentationml/2006/main">
  <p:tag name="NUM" val="3"/>
</p:tagLst>
</file>

<file path=ppt/tags/tag11.xml><?xml version="1.0" encoding="utf-8"?>
<p:tagLst xmlns:a="http://schemas.openxmlformats.org/drawingml/2006/main" xmlns:r="http://schemas.openxmlformats.org/officeDocument/2006/relationships" xmlns:p="http://schemas.openxmlformats.org/presentationml/2006/main">
  <p:tag name="NUM" val="3"/>
</p:tagLst>
</file>

<file path=ppt/tags/tag110.xml><?xml version="1.0" encoding="utf-8"?>
<p:tagLst xmlns:a="http://schemas.openxmlformats.org/drawingml/2006/main" xmlns:r="http://schemas.openxmlformats.org/officeDocument/2006/relationships" xmlns:p="http://schemas.openxmlformats.org/presentationml/2006/main">
  <p:tag name="NUM" val="4"/>
</p:tagLst>
</file>

<file path=ppt/tags/tag111.xml><?xml version="1.0" encoding="utf-8"?>
<p:tagLst xmlns:a="http://schemas.openxmlformats.org/drawingml/2006/main" xmlns:r="http://schemas.openxmlformats.org/officeDocument/2006/relationships" xmlns:p="http://schemas.openxmlformats.org/presentationml/2006/main">
  <p:tag name="NUM" val="1"/>
</p:tagLst>
</file>

<file path=ppt/tags/tag112.xml><?xml version="1.0" encoding="utf-8"?>
<p:tagLst xmlns:a="http://schemas.openxmlformats.org/drawingml/2006/main" xmlns:r="http://schemas.openxmlformats.org/officeDocument/2006/relationships" xmlns:p="http://schemas.openxmlformats.org/presentationml/2006/main">
  <p:tag name="NUM" val="2"/>
</p:tagLst>
</file>

<file path=ppt/tags/tag113.xml><?xml version="1.0" encoding="utf-8"?>
<p:tagLst xmlns:a="http://schemas.openxmlformats.org/drawingml/2006/main" xmlns:r="http://schemas.openxmlformats.org/officeDocument/2006/relationships" xmlns:p="http://schemas.openxmlformats.org/presentationml/2006/main">
  <p:tag name="NUM" val="3"/>
</p:tagLst>
</file>

<file path=ppt/tags/tag114.xml><?xml version="1.0" encoding="utf-8"?>
<p:tagLst xmlns:a="http://schemas.openxmlformats.org/drawingml/2006/main" xmlns:r="http://schemas.openxmlformats.org/officeDocument/2006/relationships" xmlns:p="http://schemas.openxmlformats.org/presentationml/2006/main">
  <p:tag name="NUM" val="1"/>
</p:tagLst>
</file>

<file path=ppt/tags/tag115.xml><?xml version="1.0" encoding="utf-8"?>
<p:tagLst xmlns:a="http://schemas.openxmlformats.org/drawingml/2006/main" xmlns:r="http://schemas.openxmlformats.org/officeDocument/2006/relationships" xmlns:p="http://schemas.openxmlformats.org/presentationml/2006/main">
  <p:tag name="NUM" val="2"/>
</p:tagLst>
</file>

<file path=ppt/tags/tag116.xml><?xml version="1.0" encoding="utf-8"?>
<p:tagLst xmlns:a="http://schemas.openxmlformats.org/drawingml/2006/main" xmlns:r="http://schemas.openxmlformats.org/officeDocument/2006/relationships" xmlns:p="http://schemas.openxmlformats.org/presentationml/2006/main">
  <p:tag name="NUM" val="3"/>
</p:tagLst>
</file>

<file path=ppt/tags/tag117.xml><?xml version="1.0" encoding="utf-8"?>
<p:tagLst xmlns:a="http://schemas.openxmlformats.org/drawingml/2006/main" xmlns:r="http://schemas.openxmlformats.org/officeDocument/2006/relationships" xmlns:p="http://schemas.openxmlformats.org/presentationml/2006/main">
  <p:tag name="NUM" val="4"/>
</p:tagLst>
</file>

<file path=ppt/tags/tag118.xml><?xml version="1.0" encoding="utf-8"?>
<p:tagLst xmlns:a="http://schemas.openxmlformats.org/drawingml/2006/main" xmlns:r="http://schemas.openxmlformats.org/officeDocument/2006/relationships" xmlns:p="http://schemas.openxmlformats.org/presentationml/2006/main">
  <p:tag name="NUM" val="5"/>
</p:tagLst>
</file>

<file path=ppt/tags/tag119.xml><?xml version="1.0" encoding="utf-8"?>
<p:tagLst xmlns:a="http://schemas.openxmlformats.org/drawingml/2006/main" xmlns:r="http://schemas.openxmlformats.org/officeDocument/2006/relationships" xmlns:p="http://schemas.openxmlformats.org/presentationml/2006/main">
  <p:tag name="NUM" val="1"/>
</p:tagLst>
</file>

<file path=ppt/tags/tag12.xml><?xml version="1.0" encoding="utf-8"?>
<p:tagLst xmlns:a="http://schemas.openxmlformats.org/drawingml/2006/main" xmlns:r="http://schemas.openxmlformats.org/officeDocument/2006/relationships" xmlns:p="http://schemas.openxmlformats.org/presentationml/2006/main">
  <p:tag name="NUM" val="1"/>
</p:tagLst>
</file>

<file path=ppt/tags/tag120.xml><?xml version="1.0" encoding="utf-8"?>
<p:tagLst xmlns:a="http://schemas.openxmlformats.org/drawingml/2006/main" xmlns:r="http://schemas.openxmlformats.org/officeDocument/2006/relationships" xmlns:p="http://schemas.openxmlformats.org/presentationml/2006/main">
  <p:tag name="NUM" val="2"/>
</p:tagLst>
</file>

<file path=ppt/tags/tag121.xml><?xml version="1.0" encoding="utf-8"?>
<p:tagLst xmlns:a="http://schemas.openxmlformats.org/drawingml/2006/main" xmlns:r="http://schemas.openxmlformats.org/officeDocument/2006/relationships" xmlns:p="http://schemas.openxmlformats.org/presentationml/2006/main">
  <p:tag name="NUM" val="3"/>
</p:tagLst>
</file>

<file path=ppt/tags/tag122.xml><?xml version="1.0" encoding="utf-8"?>
<p:tagLst xmlns:a="http://schemas.openxmlformats.org/drawingml/2006/main" xmlns:r="http://schemas.openxmlformats.org/officeDocument/2006/relationships" xmlns:p="http://schemas.openxmlformats.org/presentationml/2006/main">
  <p:tag name="NUM" val="1"/>
</p:tagLst>
</file>

<file path=ppt/tags/tag123.xml><?xml version="1.0" encoding="utf-8"?>
<p:tagLst xmlns:a="http://schemas.openxmlformats.org/drawingml/2006/main" xmlns:r="http://schemas.openxmlformats.org/officeDocument/2006/relationships" xmlns:p="http://schemas.openxmlformats.org/presentationml/2006/main">
  <p:tag name="NUM" val="2"/>
</p:tagLst>
</file>

<file path=ppt/tags/tag124.xml><?xml version="1.0" encoding="utf-8"?>
<p:tagLst xmlns:a="http://schemas.openxmlformats.org/drawingml/2006/main" xmlns:r="http://schemas.openxmlformats.org/officeDocument/2006/relationships" xmlns:p="http://schemas.openxmlformats.org/presentationml/2006/main">
  <p:tag name="NUM" val="3"/>
</p:tagLst>
</file>

<file path=ppt/tags/tag125.xml><?xml version="1.0" encoding="utf-8"?>
<p:tagLst xmlns:a="http://schemas.openxmlformats.org/drawingml/2006/main" xmlns:r="http://schemas.openxmlformats.org/officeDocument/2006/relationships" xmlns:p="http://schemas.openxmlformats.org/presentationml/2006/main">
  <p:tag name="NUM" val="1"/>
</p:tagLst>
</file>

<file path=ppt/tags/tag126.xml><?xml version="1.0" encoding="utf-8"?>
<p:tagLst xmlns:a="http://schemas.openxmlformats.org/drawingml/2006/main" xmlns:r="http://schemas.openxmlformats.org/officeDocument/2006/relationships" xmlns:p="http://schemas.openxmlformats.org/presentationml/2006/main">
  <p:tag name="NUM" val="2"/>
</p:tagLst>
</file>

<file path=ppt/tags/tag127.xml><?xml version="1.0" encoding="utf-8"?>
<p:tagLst xmlns:a="http://schemas.openxmlformats.org/drawingml/2006/main" xmlns:r="http://schemas.openxmlformats.org/officeDocument/2006/relationships" xmlns:p="http://schemas.openxmlformats.org/presentationml/2006/main">
  <p:tag name="NUM" val="1"/>
</p:tagLst>
</file>

<file path=ppt/tags/tag128.xml><?xml version="1.0" encoding="utf-8"?>
<p:tagLst xmlns:a="http://schemas.openxmlformats.org/drawingml/2006/main" xmlns:r="http://schemas.openxmlformats.org/officeDocument/2006/relationships" xmlns:p="http://schemas.openxmlformats.org/presentationml/2006/main">
  <p:tag name="NUM" val="2"/>
</p:tagLst>
</file>

<file path=ppt/tags/tag129.xml><?xml version="1.0" encoding="utf-8"?>
<p:tagLst xmlns:a="http://schemas.openxmlformats.org/drawingml/2006/main" xmlns:r="http://schemas.openxmlformats.org/officeDocument/2006/relationships" xmlns:p="http://schemas.openxmlformats.org/presentationml/2006/main">
  <p:tag name="NUM" val="3"/>
</p:tagLst>
</file>

<file path=ppt/tags/tag13.xml><?xml version="1.0" encoding="utf-8"?>
<p:tagLst xmlns:a="http://schemas.openxmlformats.org/drawingml/2006/main" xmlns:r="http://schemas.openxmlformats.org/officeDocument/2006/relationships" xmlns:p="http://schemas.openxmlformats.org/presentationml/2006/main">
  <p:tag name="NUM" val="2"/>
</p:tagLst>
</file>

<file path=ppt/tags/tag130.xml><?xml version="1.0" encoding="utf-8"?>
<p:tagLst xmlns:a="http://schemas.openxmlformats.org/drawingml/2006/main" xmlns:r="http://schemas.openxmlformats.org/officeDocument/2006/relationships" xmlns:p="http://schemas.openxmlformats.org/presentationml/2006/main">
  <p:tag name="NUM" val="1"/>
</p:tagLst>
</file>

<file path=ppt/tags/tag131.xml><?xml version="1.0" encoding="utf-8"?>
<p:tagLst xmlns:a="http://schemas.openxmlformats.org/drawingml/2006/main" xmlns:r="http://schemas.openxmlformats.org/officeDocument/2006/relationships" xmlns:p="http://schemas.openxmlformats.org/presentationml/2006/main">
  <p:tag name="NUM" val="2"/>
</p:tagLst>
</file>

<file path=ppt/tags/tag132.xml><?xml version="1.0" encoding="utf-8"?>
<p:tagLst xmlns:a="http://schemas.openxmlformats.org/drawingml/2006/main" xmlns:r="http://schemas.openxmlformats.org/officeDocument/2006/relationships" xmlns:p="http://schemas.openxmlformats.org/presentationml/2006/main">
  <p:tag name="NUM" val="3"/>
</p:tagLst>
</file>

<file path=ppt/tags/tag133.xml><?xml version="1.0" encoding="utf-8"?>
<p:tagLst xmlns:a="http://schemas.openxmlformats.org/drawingml/2006/main" xmlns:r="http://schemas.openxmlformats.org/officeDocument/2006/relationships" xmlns:p="http://schemas.openxmlformats.org/presentationml/2006/main">
  <p:tag name="NUM" val="1"/>
</p:tagLst>
</file>

<file path=ppt/tags/tag134.xml><?xml version="1.0" encoding="utf-8"?>
<p:tagLst xmlns:a="http://schemas.openxmlformats.org/drawingml/2006/main" xmlns:r="http://schemas.openxmlformats.org/officeDocument/2006/relationships" xmlns:p="http://schemas.openxmlformats.org/presentationml/2006/main">
  <p:tag name="NUM" val="2"/>
</p:tagLst>
</file>

<file path=ppt/tags/tag135.xml><?xml version="1.0" encoding="utf-8"?>
<p:tagLst xmlns:a="http://schemas.openxmlformats.org/drawingml/2006/main" xmlns:r="http://schemas.openxmlformats.org/officeDocument/2006/relationships" xmlns:p="http://schemas.openxmlformats.org/presentationml/2006/main">
  <p:tag name="NUM" val="3"/>
</p:tagLst>
</file>

<file path=ppt/tags/tag136.xml><?xml version="1.0" encoding="utf-8"?>
<p:tagLst xmlns:a="http://schemas.openxmlformats.org/drawingml/2006/main" xmlns:r="http://schemas.openxmlformats.org/officeDocument/2006/relationships" xmlns:p="http://schemas.openxmlformats.org/presentationml/2006/main">
  <p:tag name="NUM" val="1"/>
</p:tagLst>
</file>

<file path=ppt/tags/tag137.xml><?xml version="1.0" encoding="utf-8"?>
<p:tagLst xmlns:a="http://schemas.openxmlformats.org/drawingml/2006/main" xmlns:r="http://schemas.openxmlformats.org/officeDocument/2006/relationships" xmlns:p="http://schemas.openxmlformats.org/presentationml/2006/main">
  <p:tag name="NUM" val="2"/>
</p:tagLst>
</file>

<file path=ppt/tags/tag138.xml><?xml version="1.0" encoding="utf-8"?>
<p:tagLst xmlns:a="http://schemas.openxmlformats.org/drawingml/2006/main" xmlns:r="http://schemas.openxmlformats.org/officeDocument/2006/relationships" xmlns:p="http://schemas.openxmlformats.org/presentationml/2006/main">
  <p:tag name="NUM" val="3"/>
</p:tagLst>
</file>

<file path=ppt/tags/tag139.xml><?xml version="1.0" encoding="utf-8"?>
<p:tagLst xmlns:a="http://schemas.openxmlformats.org/drawingml/2006/main" xmlns:r="http://schemas.openxmlformats.org/officeDocument/2006/relationships" xmlns:p="http://schemas.openxmlformats.org/presentationml/2006/main">
  <p:tag name="NUM" val="1"/>
</p:tagLst>
</file>

<file path=ppt/tags/tag14.xml><?xml version="1.0" encoding="utf-8"?>
<p:tagLst xmlns:a="http://schemas.openxmlformats.org/drawingml/2006/main" xmlns:r="http://schemas.openxmlformats.org/officeDocument/2006/relationships" xmlns:p="http://schemas.openxmlformats.org/presentationml/2006/main">
  <p:tag name="NUM" val="3"/>
</p:tagLst>
</file>

<file path=ppt/tags/tag140.xml><?xml version="1.0" encoding="utf-8"?>
<p:tagLst xmlns:a="http://schemas.openxmlformats.org/drawingml/2006/main" xmlns:r="http://schemas.openxmlformats.org/officeDocument/2006/relationships" xmlns:p="http://schemas.openxmlformats.org/presentationml/2006/main">
  <p:tag name="NUM" val="2"/>
</p:tagLst>
</file>

<file path=ppt/tags/tag141.xml><?xml version="1.0" encoding="utf-8"?>
<p:tagLst xmlns:a="http://schemas.openxmlformats.org/drawingml/2006/main" xmlns:r="http://schemas.openxmlformats.org/officeDocument/2006/relationships" xmlns:p="http://schemas.openxmlformats.org/presentationml/2006/main">
  <p:tag name="NUM" val="3"/>
</p:tagLst>
</file>

<file path=ppt/tags/tag142.xml><?xml version="1.0" encoding="utf-8"?>
<p:tagLst xmlns:a="http://schemas.openxmlformats.org/drawingml/2006/main" xmlns:r="http://schemas.openxmlformats.org/officeDocument/2006/relationships" xmlns:p="http://schemas.openxmlformats.org/presentationml/2006/main">
  <p:tag name="NUM" val="4"/>
</p:tagLst>
</file>

<file path=ppt/tags/tag143.xml><?xml version="1.0" encoding="utf-8"?>
<p:tagLst xmlns:a="http://schemas.openxmlformats.org/drawingml/2006/main" xmlns:r="http://schemas.openxmlformats.org/officeDocument/2006/relationships" xmlns:p="http://schemas.openxmlformats.org/presentationml/2006/main">
  <p:tag name="NUM" val="1"/>
</p:tagLst>
</file>

<file path=ppt/tags/tag144.xml><?xml version="1.0" encoding="utf-8"?>
<p:tagLst xmlns:a="http://schemas.openxmlformats.org/drawingml/2006/main" xmlns:r="http://schemas.openxmlformats.org/officeDocument/2006/relationships" xmlns:p="http://schemas.openxmlformats.org/presentationml/2006/main">
  <p:tag name="NUM" val="2"/>
</p:tagLst>
</file>

<file path=ppt/tags/tag145.xml><?xml version="1.0" encoding="utf-8"?>
<p:tagLst xmlns:a="http://schemas.openxmlformats.org/drawingml/2006/main" xmlns:r="http://schemas.openxmlformats.org/officeDocument/2006/relationships" xmlns:p="http://schemas.openxmlformats.org/presentationml/2006/main">
  <p:tag name="NUM" val="1"/>
</p:tagLst>
</file>

<file path=ppt/tags/tag146.xml><?xml version="1.0" encoding="utf-8"?>
<p:tagLst xmlns:a="http://schemas.openxmlformats.org/drawingml/2006/main" xmlns:r="http://schemas.openxmlformats.org/officeDocument/2006/relationships" xmlns:p="http://schemas.openxmlformats.org/presentationml/2006/main">
  <p:tag name="NUM" val="2"/>
</p:tagLst>
</file>

<file path=ppt/tags/tag147.xml><?xml version="1.0" encoding="utf-8"?>
<p:tagLst xmlns:a="http://schemas.openxmlformats.org/drawingml/2006/main" xmlns:r="http://schemas.openxmlformats.org/officeDocument/2006/relationships" xmlns:p="http://schemas.openxmlformats.org/presentationml/2006/main">
  <p:tag name="NUM" val="1"/>
</p:tagLst>
</file>

<file path=ppt/tags/tag148.xml><?xml version="1.0" encoding="utf-8"?>
<p:tagLst xmlns:a="http://schemas.openxmlformats.org/drawingml/2006/main" xmlns:r="http://schemas.openxmlformats.org/officeDocument/2006/relationships" xmlns:p="http://schemas.openxmlformats.org/presentationml/2006/main">
  <p:tag name="NUM" val="2"/>
</p:tagLst>
</file>

<file path=ppt/tags/tag149.xml><?xml version="1.0" encoding="utf-8"?>
<p:tagLst xmlns:a="http://schemas.openxmlformats.org/drawingml/2006/main" xmlns:r="http://schemas.openxmlformats.org/officeDocument/2006/relationships" xmlns:p="http://schemas.openxmlformats.org/presentationml/2006/main">
  <p:tag name="NUM" val="3"/>
</p:tagLst>
</file>

<file path=ppt/tags/tag15.xml><?xml version="1.0" encoding="utf-8"?>
<p:tagLst xmlns:a="http://schemas.openxmlformats.org/drawingml/2006/main" xmlns:r="http://schemas.openxmlformats.org/officeDocument/2006/relationships" xmlns:p="http://schemas.openxmlformats.org/presentationml/2006/main">
  <p:tag name="NUM" val="1"/>
</p:tagLst>
</file>

<file path=ppt/tags/tag150.xml><?xml version="1.0" encoding="utf-8"?>
<p:tagLst xmlns:a="http://schemas.openxmlformats.org/drawingml/2006/main" xmlns:r="http://schemas.openxmlformats.org/officeDocument/2006/relationships" xmlns:p="http://schemas.openxmlformats.org/presentationml/2006/main">
  <p:tag name="NUM" val="4"/>
</p:tagLst>
</file>

<file path=ppt/tags/tag151.xml><?xml version="1.0" encoding="utf-8"?>
<p:tagLst xmlns:a="http://schemas.openxmlformats.org/drawingml/2006/main" xmlns:r="http://schemas.openxmlformats.org/officeDocument/2006/relationships" xmlns:p="http://schemas.openxmlformats.org/presentationml/2006/main">
  <p:tag name="NUM" val="1"/>
</p:tagLst>
</file>

<file path=ppt/tags/tag152.xml><?xml version="1.0" encoding="utf-8"?>
<p:tagLst xmlns:a="http://schemas.openxmlformats.org/drawingml/2006/main" xmlns:r="http://schemas.openxmlformats.org/officeDocument/2006/relationships" xmlns:p="http://schemas.openxmlformats.org/presentationml/2006/main">
  <p:tag name="NUM" val="2"/>
</p:tagLst>
</file>

<file path=ppt/tags/tag153.xml><?xml version="1.0" encoding="utf-8"?>
<p:tagLst xmlns:a="http://schemas.openxmlformats.org/drawingml/2006/main" xmlns:r="http://schemas.openxmlformats.org/officeDocument/2006/relationships" xmlns:p="http://schemas.openxmlformats.org/presentationml/2006/main">
  <p:tag name="NUM" val="3"/>
</p:tagLst>
</file>

<file path=ppt/tags/tag154.xml><?xml version="1.0" encoding="utf-8"?>
<p:tagLst xmlns:a="http://schemas.openxmlformats.org/drawingml/2006/main" xmlns:r="http://schemas.openxmlformats.org/officeDocument/2006/relationships" xmlns:p="http://schemas.openxmlformats.org/presentationml/2006/main">
  <p:tag name="NUM" val="1"/>
</p:tagLst>
</file>

<file path=ppt/tags/tag155.xml><?xml version="1.0" encoding="utf-8"?>
<p:tagLst xmlns:a="http://schemas.openxmlformats.org/drawingml/2006/main" xmlns:r="http://schemas.openxmlformats.org/officeDocument/2006/relationships" xmlns:p="http://schemas.openxmlformats.org/presentationml/2006/main">
  <p:tag name="NUM" val="2"/>
</p:tagLst>
</file>

<file path=ppt/tags/tag156.xml><?xml version="1.0" encoding="utf-8"?>
<p:tagLst xmlns:a="http://schemas.openxmlformats.org/drawingml/2006/main" xmlns:r="http://schemas.openxmlformats.org/officeDocument/2006/relationships" xmlns:p="http://schemas.openxmlformats.org/presentationml/2006/main">
  <p:tag name="NUM" val="3"/>
</p:tagLst>
</file>

<file path=ppt/tags/tag157.xml><?xml version="1.0" encoding="utf-8"?>
<p:tagLst xmlns:a="http://schemas.openxmlformats.org/drawingml/2006/main" xmlns:r="http://schemas.openxmlformats.org/officeDocument/2006/relationships" xmlns:p="http://schemas.openxmlformats.org/presentationml/2006/main">
  <p:tag name="NUM" val="6"/>
</p:tagLst>
</file>

<file path=ppt/tags/tag158.xml><?xml version="1.0" encoding="utf-8"?>
<p:tagLst xmlns:a="http://schemas.openxmlformats.org/drawingml/2006/main" xmlns:r="http://schemas.openxmlformats.org/officeDocument/2006/relationships" xmlns:p="http://schemas.openxmlformats.org/presentationml/2006/main">
  <p:tag name="NUM" val="1"/>
</p:tagLst>
</file>

<file path=ppt/tags/tag159.xml><?xml version="1.0" encoding="utf-8"?>
<p:tagLst xmlns:a="http://schemas.openxmlformats.org/drawingml/2006/main" xmlns:r="http://schemas.openxmlformats.org/officeDocument/2006/relationships" xmlns:p="http://schemas.openxmlformats.org/presentationml/2006/main">
  <p:tag name="NUM" val="2"/>
</p:tagLst>
</file>

<file path=ppt/tags/tag16.xml><?xml version="1.0" encoding="utf-8"?>
<p:tagLst xmlns:a="http://schemas.openxmlformats.org/drawingml/2006/main" xmlns:r="http://schemas.openxmlformats.org/officeDocument/2006/relationships" xmlns:p="http://schemas.openxmlformats.org/presentationml/2006/main">
  <p:tag name="NUM" val="2"/>
</p:tagLst>
</file>

<file path=ppt/tags/tag160.xml><?xml version="1.0" encoding="utf-8"?>
<p:tagLst xmlns:a="http://schemas.openxmlformats.org/drawingml/2006/main" xmlns:r="http://schemas.openxmlformats.org/officeDocument/2006/relationships" xmlns:p="http://schemas.openxmlformats.org/presentationml/2006/main">
  <p:tag name="NUM" val="3"/>
</p:tagLst>
</file>

<file path=ppt/tags/tag161.xml><?xml version="1.0" encoding="utf-8"?>
<p:tagLst xmlns:a="http://schemas.openxmlformats.org/drawingml/2006/main" xmlns:r="http://schemas.openxmlformats.org/officeDocument/2006/relationships" xmlns:p="http://schemas.openxmlformats.org/presentationml/2006/main">
  <p:tag name="NUM" val="1"/>
</p:tagLst>
</file>

<file path=ppt/tags/tag162.xml><?xml version="1.0" encoding="utf-8"?>
<p:tagLst xmlns:a="http://schemas.openxmlformats.org/drawingml/2006/main" xmlns:r="http://schemas.openxmlformats.org/officeDocument/2006/relationships" xmlns:p="http://schemas.openxmlformats.org/presentationml/2006/main">
  <p:tag name="NUM" val="2"/>
</p:tagLst>
</file>

<file path=ppt/tags/tag163.xml><?xml version="1.0" encoding="utf-8"?>
<p:tagLst xmlns:a="http://schemas.openxmlformats.org/drawingml/2006/main" xmlns:r="http://schemas.openxmlformats.org/officeDocument/2006/relationships" xmlns:p="http://schemas.openxmlformats.org/presentationml/2006/main">
  <p:tag name="NUM" val="3"/>
</p:tagLst>
</file>

<file path=ppt/tags/tag164.xml><?xml version="1.0" encoding="utf-8"?>
<p:tagLst xmlns:a="http://schemas.openxmlformats.org/drawingml/2006/main" xmlns:r="http://schemas.openxmlformats.org/officeDocument/2006/relationships" xmlns:p="http://schemas.openxmlformats.org/presentationml/2006/main">
  <p:tag name="NUM" val="1"/>
</p:tagLst>
</file>

<file path=ppt/tags/tag165.xml><?xml version="1.0" encoding="utf-8"?>
<p:tagLst xmlns:a="http://schemas.openxmlformats.org/drawingml/2006/main" xmlns:r="http://schemas.openxmlformats.org/officeDocument/2006/relationships" xmlns:p="http://schemas.openxmlformats.org/presentationml/2006/main">
  <p:tag name="NUM" val="2"/>
</p:tagLst>
</file>

<file path=ppt/tags/tag166.xml><?xml version="1.0" encoding="utf-8"?>
<p:tagLst xmlns:a="http://schemas.openxmlformats.org/drawingml/2006/main" xmlns:r="http://schemas.openxmlformats.org/officeDocument/2006/relationships" xmlns:p="http://schemas.openxmlformats.org/presentationml/2006/main">
  <p:tag name="NUM" val="3"/>
</p:tagLst>
</file>

<file path=ppt/tags/tag167.xml><?xml version="1.0" encoding="utf-8"?>
<p:tagLst xmlns:a="http://schemas.openxmlformats.org/drawingml/2006/main" xmlns:r="http://schemas.openxmlformats.org/officeDocument/2006/relationships" xmlns:p="http://schemas.openxmlformats.org/presentationml/2006/main">
  <p:tag name="NUM" val="1"/>
</p:tagLst>
</file>

<file path=ppt/tags/tag168.xml><?xml version="1.0" encoding="utf-8"?>
<p:tagLst xmlns:a="http://schemas.openxmlformats.org/drawingml/2006/main" xmlns:r="http://schemas.openxmlformats.org/officeDocument/2006/relationships" xmlns:p="http://schemas.openxmlformats.org/presentationml/2006/main">
  <p:tag name="NUM" val="2"/>
</p:tagLst>
</file>

<file path=ppt/tags/tag169.xml><?xml version="1.0" encoding="utf-8"?>
<p:tagLst xmlns:a="http://schemas.openxmlformats.org/drawingml/2006/main" xmlns:r="http://schemas.openxmlformats.org/officeDocument/2006/relationships" xmlns:p="http://schemas.openxmlformats.org/presentationml/2006/main">
  <p:tag name="NUM" val="3"/>
</p:tagLst>
</file>

<file path=ppt/tags/tag17.xml><?xml version="1.0" encoding="utf-8"?>
<p:tagLst xmlns:a="http://schemas.openxmlformats.org/drawingml/2006/main" xmlns:r="http://schemas.openxmlformats.org/officeDocument/2006/relationships" xmlns:p="http://schemas.openxmlformats.org/presentationml/2006/main">
  <p:tag name="NUM" val="3"/>
</p:tagLst>
</file>

<file path=ppt/tags/tag170.xml><?xml version="1.0" encoding="utf-8"?>
<p:tagLst xmlns:a="http://schemas.openxmlformats.org/drawingml/2006/main" xmlns:r="http://schemas.openxmlformats.org/officeDocument/2006/relationships" xmlns:p="http://schemas.openxmlformats.org/presentationml/2006/main">
  <p:tag name="NUM" val="4"/>
</p:tagLst>
</file>

<file path=ppt/tags/tag171.xml><?xml version="1.0" encoding="utf-8"?>
<p:tagLst xmlns:a="http://schemas.openxmlformats.org/drawingml/2006/main" xmlns:r="http://schemas.openxmlformats.org/officeDocument/2006/relationships" xmlns:p="http://schemas.openxmlformats.org/presentationml/2006/main">
  <p:tag name="NUM" val="1"/>
</p:tagLst>
</file>

<file path=ppt/tags/tag172.xml><?xml version="1.0" encoding="utf-8"?>
<p:tagLst xmlns:a="http://schemas.openxmlformats.org/drawingml/2006/main" xmlns:r="http://schemas.openxmlformats.org/officeDocument/2006/relationships" xmlns:p="http://schemas.openxmlformats.org/presentationml/2006/main">
  <p:tag name="NUM" val="2"/>
</p:tagLst>
</file>

<file path=ppt/tags/tag173.xml><?xml version="1.0" encoding="utf-8"?>
<p:tagLst xmlns:a="http://schemas.openxmlformats.org/drawingml/2006/main" xmlns:r="http://schemas.openxmlformats.org/officeDocument/2006/relationships" xmlns:p="http://schemas.openxmlformats.org/presentationml/2006/main">
  <p:tag name="NUM" val="3"/>
</p:tagLst>
</file>

<file path=ppt/tags/tag174.xml><?xml version="1.0" encoding="utf-8"?>
<p:tagLst xmlns:a="http://schemas.openxmlformats.org/drawingml/2006/main" xmlns:r="http://schemas.openxmlformats.org/officeDocument/2006/relationships" xmlns:p="http://schemas.openxmlformats.org/presentationml/2006/main">
  <p:tag name="NUM" val="1"/>
</p:tagLst>
</file>

<file path=ppt/tags/tag175.xml><?xml version="1.0" encoding="utf-8"?>
<p:tagLst xmlns:a="http://schemas.openxmlformats.org/drawingml/2006/main" xmlns:r="http://schemas.openxmlformats.org/officeDocument/2006/relationships" xmlns:p="http://schemas.openxmlformats.org/presentationml/2006/main">
  <p:tag name="NUM" val="2"/>
</p:tagLst>
</file>

<file path=ppt/tags/tag176.xml><?xml version="1.0" encoding="utf-8"?>
<p:tagLst xmlns:a="http://schemas.openxmlformats.org/drawingml/2006/main" xmlns:r="http://schemas.openxmlformats.org/officeDocument/2006/relationships" xmlns:p="http://schemas.openxmlformats.org/presentationml/2006/main">
  <p:tag name="NUM" val="3"/>
</p:tagLst>
</file>

<file path=ppt/tags/tag177.xml><?xml version="1.0" encoding="utf-8"?>
<p:tagLst xmlns:a="http://schemas.openxmlformats.org/drawingml/2006/main" xmlns:r="http://schemas.openxmlformats.org/officeDocument/2006/relationships" xmlns:p="http://schemas.openxmlformats.org/presentationml/2006/main">
  <p:tag name="NUM" val="1"/>
</p:tagLst>
</file>

<file path=ppt/tags/tag178.xml><?xml version="1.0" encoding="utf-8"?>
<p:tagLst xmlns:a="http://schemas.openxmlformats.org/drawingml/2006/main" xmlns:r="http://schemas.openxmlformats.org/officeDocument/2006/relationships" xmlns:p="http://schemas.openxmlformats.org/presentationml/2006/main">
  <p:tag name="NUM" val="2"/>
</p:tagLst>
</file>

<file path=ppt/tags/tag179.xml><?xml version="1.0" encoding="utf-8"?>
<p:tagLst xmlns:a="http://schemas.openxmlformats.org/drawingml/2006/main" xmlns:r="http://schemas.openxmlformats.org/officeDocument/2006/relationships" xmlns:p="http://schemas.openxmlformats.org/presentationml/2006/main">
  <p:tag name="NUM" val="3"/>
</p:tagLst>
</file>

<file path=ppt/tags/tag18.xml><?xml version="1.0" encoding="utf-8"?>
<p:tagLst xmlns:a="http://schemas.openxmlformats.org/drawingml/2006/main" xmlns:r="http://schemas.openxmlformats.org/officeDocument/2006/relationships" xmlns:p="http://schemas.openxmlformats.org/presentationml/2006/main">
  <p:tag name="NUM" val="1"/>
</p:tagLst>
</file>

<file path=ppt/tags/tag180.xml><?xml version="1.0" encoding="utf-8"?>
<p:tagLst xmlns:a="http://schemas.openxmlformats.org/drawingml/2006/main" xmlns:r="http://schemas.openxmlformats.org/officeDocument/2006/relationships" xmlns:p="http://schemas.openxmlformats.org/presentationml/2006/main">
  <p:tag name="NUM" val="1"/>
</p:tagLst>
</file>

<file path=ppt/tags/tag181.xml><?xml version="1.0" encoding="utf-8"?>
<p:tagLst xmlns:a="http://schemas.openxmlformats.org/drawingml/2006/main" xmlns:r="http://schemas.openxmlformats.org/officeDocument/2006/relationships" xmlns:p="http://schemas.openxmlformats.org/presentationml/2006/main">
  <p:tag name="NUM" val="2"/>
</p:tagLst>
</file>

<file path=ppt/tags/tag182.xml><?xml version="1.0" encoding="utf-8"?>
<p:tagLst xmlns:a="http://schemas.openxmlformats.org/drawingml/2006/main" xmlns:r="http://schemas.openxmlformats.org/officeDocument/2006/relationships" xmlns:p="http://schemas.openxmlformats.org/presentationml/2006/main">
  <p:tag name="NUM" val="3"/>
</p:tagLst>
</file>

<file path=ppt/tags/tag183.xml><?xml version="1.0" encoding="utf-8"?>
<p:tagLst xmlns:a="http://schemas.openxmlformats.org/drawingml/2006/main" xmlns:r="http://schemas.openxmlformats.org/officeDocument/2006/relationships" xmlns:p="http://schemas.openxmlformats.org/presentationml/2006/main">
  <p:tag name="NUM" val="1"/>
</p:tagLst>
</file>

<file path=ppt/tags/tag184.xml><?xml version="1.0" encoding="utf-8"?>
<p:tagLst xmlns:a="http://schemas.openxmlformats.org/drawingml/2006/main" xmlns:r="http://schemas.openxmlformats.org/officeDocument/2006/relationships" xmlns:p="http://schemas.openxmlformats.org/presentationml/2006/main">
  <p:tag name="NUM" val="2"/>
</p:tagLst>
</file>

<file path=ppt/tags/tag185.xml><?xml version="1.0" encoding="utf-8"?>
<p:tagLst xmlns:a="http://schemas.openxmlformats.org/drawingml/2006/main" xmlns:r="http://schemas.openxmlformats.org/officeDocument/2006/relationships" xmlns:p="http://schemas.openxmlformats.org/presentationml/2006/main">
  <p:tag name="NUM" val="3"/>
</p:tagLst>
</file>

<file path=ppt/tags/tag186.xml><?xml version="1.0" encoding="utf-8"?>
<p:tagLst xmlns:a="http://schemas.openxmlformats.org/drawingml/2006/main" xmlns:r="http://schemas.openxmlformats.org/officeDocument/2006/relationships" xmlns:p="http://schemas.openxmlformats.org/presentationml/2006/main">
  <p:tag name="NUM" val="4"/>
</p:tagLst>
</file>

<file path=ppt/tags/tag187.xml><?xml version="1.0" encoding="utf-8"?>
<p:tagLst xmlns:a="http://schemas.openxmlformats.org/drawingml/2006/main" xmlns:r="http://schemas.openxmlformats.org/officeDocument/2006/relationships" xmlns:p="http://schemas.openxmlformats.org/presentationml/2006/main">
  <p:tag name="NUM" val="5"/>
</p:tagLst>
</file>

<file path=ppt/tags/tag188.xml><?xml version="1.0" encoding="utf-8"?>
<p:tagLst xmlns:a="http://schemas.openxmlformats.org/drawingml/2006/main" xmlns:r="http://schemas.openxmlformats.org/officeDocument/2006/relationships" xmlns:p="http://schemas.openxmlformats.org/presentationml/2006/main">
  <p:tag name="NUM" val="6"/>
</p:tagLst>
</file>

<file path=ppt/tags/tag189.xml><?xml version="1.0" encoding="utf-8"?>
<p:tagLst xmlns:a="http://schemas.openxmlformats.org/drawingml/2006/main" xmlns:r="http://schemas.openxmlformats.org/officeDocument/2006/relationships" xmlns:p="http://schemas.openxmlformats.org/presentationml/2006/main">
  <p:tag name="NUM" val="1"/>
</p:tagLst>
</file>

<file path=ppt/tags/tag19.xml><?xml version="1.0" encoding="utf-8"?>
<p:tagLst xmlns:a="http://schemas.openxmlformats.org/drawingml/2006/main" xmlns:r="http://schemas.openxmlformats.org/officeDocument/2006/relationships" xmlns:p="http://schemas.openxmlformats.org/presentationml/2006/main">
  <p:tag name="NUM" val="2"/>
</p:tagLst>
</file>

<file path=ppt/tags/tag190.xml><?xml version="1.0" encoding="utf-8"?>
<p:tagLst xmlns:a="http://schemas.openxmlformats.org/drawingml/2006/main" xmlns:r="http://schemas.openxmlformats.org/officeDocument/2006/relationships" xmlns:p="http://schemas.openxmlformats.org/presentationml/2006/main">
  <p:tag name="NUM" val="2"/>
</p:tagLst>
</file>

<file path=ppt/tags/tag191.xml><?xml version="1.0" encoding="utf-8"?>
<p:tagLst xmlns:a="http://schemas.openxmlformats.org/drawingml/2006/main" xmlns:r="http://schemas.openxmlformats.org/officeDocument/2006/relationships" xmlns:p="http://schemas.openxmlformats.org/presentationml/2006/main">
  <p:tag name="NUM" val="1"/>
</p:tagLst>
</file>

<file path=ppt/tags/tag192.xml><?xml version="1.0" encoding="utf-8"?>
<p:tagLst xmlns:a="http://schemas.openxmlformats.org/drawingml/2006/main" xmlns:r="http://schemas.openxmlformats.org/officeDocument/2006/relationships" xmlns:p="http://schemas.openxmlformats.org/presentationml/2006/main">
  <p:tag name="NUM" val="2"/>
</p:tagLst>
</file>

<file path=ppt/tags/tag193.xml><?xml version="1.0" encoding="utf-8"?>
<p:tagLst xmlns:a="http://schemas.openxmlformats.org/drawingml/2006/main" xmlns:r="http://schemas.openxmlformats.org/officeDocument/2006/relationships" xmlns:p="http://schemas.openxmlformats.org/presentationml/2006/main">
  <p:tag name="NUM" val="3"/>
</p:tagLst>
</file>

<file path=ppt/tags/tag194.xml><?xml version="1.0" encoding="utf-8"?>
<p:tagLst xmlns:a="http://schemas.openxmlformats.org/drawingml/2006/main" xmlns:r="http://schemas.openxmlformats.org/officeDocument/2006/relationships" xmlns:p="http://schemas.openxmlformats.org/presentationml/2006/main">
  <p:tag name="NUM" val="1"/>
</p:tagLst>
</file>

<file path=ppt/tags/tag195.xml><?xml version="1.0" encoding="utf-8"?>
<p:tagLst xmlns:a="http://schemas.openxmlformats.org/drawingml/2006/main" xmlns:r="http://schemas.openxmlformats.org/officeDocument/2006/relationships" xmlns:p="http://schemas.openxmlformats.org/presentationml/2006/main">
  <p:tag name="NUM" val="2"/>
</p:tagLst>
</file>

<file path=ppt/tags/tag196.xml><?xml version="1.0" encoding="utf-8"?>
<p:tagLst xmlns:a="http://schemas.openxmlformats.org/drawingml/2006/main" xmlns:r="http://schemas.openxmlformats.org/officeDocument/2006/relationships" xmlns:p="http://schemas.openxmlformats.org/presentationml/2006/main">
  <p:tag name="NUM" val="3"/>
</p:tagLst>
</file>

<file path=ppt/tags/tag197.xml><?xml version="1.0" encoding="utf-8"?>
<p:tagLst xmlns:a="http://schemas.openxmlformats.org/drawingml/2006/main" xmlns:r="http://schemas.openxmlformats.org/officeDocument/2006/relationships" xmlns:p="http://schemas.openxmlformats.org/presentationml/2006/main">
  <p:tag name="NUM" val="4"/>
</p:tagLst>
</file>

<file path=ppt/tags/tag198.xml><?xml version="1.0" encoding="utf-8"?>
<p:tagLst xmlns:a="http://schemas.openxmlformats.org/drawingml/2006/main" xmlns:r="http://schemas.openxmlformats.org/officeDocument/2006/relationships" xmlns:p="http://schemas.openxmlformats.org/presentationml/2006/main">
  <p:tag name="NUM" val="1"/>
</p:tagLst>
</file>

<file path=ppt/tags/tag199.xml><?xml version="1.0" encoding="utf-8"?>
<p:tagLst xmlns:a="http://schemas.openxmlformats.org/drawingml/2006/main" xmlns:r="http://schemas.openxmlformats.org/officeDocument/2006/relationships" xmlns:p="http://schemas.openxmlformats.org/presentationml/2006/main">
  <p:tag name="NUM" val="2"/>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3"/>
</p:tagLst>
</file>

<file path=ppt/tags/tag200.xml><?xml version="1.0" encoding="utf-8"?>
<p:tagLst xmlns:a="http://schemas.openxmlformats.org/drawingml/2006/main" xmlns:r="http://schemas.openxmlformats.org/officeDocument/2006/relationships" xmlns:p="http://schemas.openxmlformats.org/presentationml/2006/main">
  <p:tag name="NUM" val="3"/>
</p:tagLst>
</file>

<file path=ppt/tags/tag201.xml><?xml version="1.0" encoding="utf-8"?>
<p:tagLst xmlns:a="http://schemas.openxmlformats.org/drawingml/2006/main" xmlns:r="http://schemas.openxmlformats.org/officeDocument/2006/relationships" xmlns:p="http://schemas.openxmlformats.org/presentationml/2006/main">
  <p:tag name="NUM" val="4"/>
</p:tagLst>
</file>

<file path=ppt/tags/tag202.xml><?xml version="1.0" encoding="utf-8"?>
<p:tagLst xmlns:a="http://schemas.openxmlformats.org/drawingml/2006/main" xmlns:r="http://schemas.openxmlformats.org/officeDocument/2006/relationships" xmlns:p="http://schemas.openxmlformats.org/presentationml/2006/main">
  <p:tag name="NUM" val="1"/>
</p:tagLst>
</file>

<file path=ppt/tags/tag203.xml><?xml version="1.0" encoding="utf-8"?>
<p:tagLst xmlns:a="http://schemas.openxmlformats.org/drawingml/2006/main" xmlns:r="http://schemas.openxmlformats.org/officeDocument/2006/relationships" xmlns:p="http://schemas.openxmlformats.org/presentationml/2006/main">
  <p:tag name="NUM" val="2"/>
</p:tagLst>
</file>

<file path=ppt/tags/tag204.xml><?xml version="1.0" encoding="utf-8"?>
<p:tagLst xmlns:a="http://schemas.openxmlformats.org/drawingml/2006/main" xmlns:r="http://schemas.openxmlformats.org/officeDocument/2006/relationships" xmlns:p="http://schemas.openxmlformats.org/presentationml/2006/main">
  <p:tag name="NUM" val="1"/>
</p:tagLst>
</file>

<file path=ppt/tags/tag205.xml><?xml version="1.0" encoding="utf-8"?>
<p:tagLst xmlns:a="http://schemas.openxmlformats.org/drawingml/2006/main" xmlns:r="http://schemas.openxmlformats.org/officeDocument/2006/relationships" xmlns:p="http://schemas.openxmlformats.org/presentationml/2006/main">
  <p:tag name="NUM" val="2"/>
</p:tagLst>
</file>

<file path=ppt/tags/tag206.xml><?xml version="1.0" encoding="utf-8"?>
<p:tagLst xmlns:a="http://schemas.openxmlformats.org/drawingml/2006/main" xmlns:r="http://schemas.openxmlformats.org/officeDocument/2006/relationships" xmlns:p="http://schemas.openxmlformats.org/presentationml/2006/main">
  <p:tag name="NUM" val="3"/>
</p:tagLst>
</file>

<file path=ppt/tags/tag207.xml><?xml version="1.0" encoding="utf-8"?>
<p:tagLst xmlns:a="http://schemas.openxmlformats.org/drawingml/2006/main" xmlns:r="http://schemas.openxmlformats.org/officeDocument/2006/relationships" xmlns:p="http://schemas.openxmlformats.org/presentationml/2006/main">
  <p:tag name="NUM" val="1"/>
</p:tagLst>
</file>

<file path=ppt/tags/tag208.xml><?xml version="1.0" encoding="utf-8"?>
<p:tagLst xmlns:a="http://schemas.openxmlformats.org/drawingml/2006/main" xmlns:r="http://schemas.openxmlformats.org/officeDocument/2006/relationships" xmlns:p="http://schemas.openxmlformats.org/presentationml/2006/main">
  <p:tag name="NUM" val="2"/>
</p:tagLst>
</file>

<file path=ppt/tags/tag209.xml><?xml version="1.0" encoding="utf-8"?>
<p:tagLst xmlns:a="http://schemas.openxmlformats.org/drawingml/2006/main" xmlns:r="http://schemas.openxmlformats.org/officeDocument/2006/relationships" xmlns:p="http://schemas.openxmlformats.org/presentationml/2006/main">
  <p:tag name="NUM" val="3"/>
</p:tagLst>
</file>

<file path=ppt/tags/tag21.xml><?xml version="1.0" encoding="utf-8"?>
<p:tagLst xmlns:a="http://schemas.openxmlformats.org/drawingml/2006/main" xmlns:r="http://schemas.openxmlformats.org/officeDocument/2006/relationships" xmlns:p="http://schemas.openxmlformats.org/presentationml/2006/main">
  <p:tag name="NUM" val="4"/>
</p:tagLst>
</file>

<file path=ppt/tags/tag210.xml><?xml version="1.0" encoding="utf-8"?>
<p:tagLst xmlns:a="http://schemas.openxmlformats.org/drawingml/2006/main" xmlns:r="http://schemas.openxmlformats.org/officeDocument/2006/relationships" xmlns:p="http://schemas.openxmlformats.org/presentationml/2006/main">
  <p:tag name="NUM" val="1"/>
</p:tagLst>
</file>

<file path=ppt/tags/tag211.xml><?xml version="1.0" encoding="utf-8"?>
<p:tagLst xmlns:a="http://schemas.openxmlformats.org/drawingml/2006/main" xmlns:r="http://schemas.openxmlformats.org/officeDocument/2006/relationships" xmlns:p="http://schemas.openxmlformats.org/presentationml/2006/main">
  <p:tag name="NUM" val="3"/>
</p:tagLst>
</file>

<file path=ppt/tags/tag212.xml><?xml version="1.0" encoding="utf-8"?>
<p:tagLst xmlns:a="http://schemas.openxmlformats.org/drawingml/2006/main" xmlns:r="http://schemas.openxmlformats.org/officeDocument/2006/relationships" xmlns:p="http://schemas.openxmlformats.org/presentationml/2006/main">
  <p:tag name="NUM" val="4"/>
</p:tagLst>
</file>

<file path=ppt/tags/tag213.xml><?xml version="1.0" encoding="utf-8"?>
<p:tagLst xmlns:a="http://schemas.openxmlformats.org/drawingml/2006/main" xmlns:r="http://schemas.openxmlformats.org/officeDocument/2006/relationships" xmlns:p="http://schemas.openxmlformats.org/presentationml/2006/main">
  <p:tag name="NUM" val="5"/>
</p:tagLst>
</file>

<file path=ppt/tags/tag214.xml><?xml version="1.0" encoding="utf-8"?>
<p:tagLst xmlns:a="http://schemas.openxmlformats.org/drawingml/2006/main" xmlns:r="http://schemas.openxmlformats.org/officeDocument/2006/relationships" xmlns:p="http://schemas.openxmlformats.org/presentationml/2006/main">
  <p:tag name="NUM" val="6"/>
</p:tagLst>
</file>

<file path=ppt/tags/tag215.xml><?xml version="1.0" encoding="utf-8"?>
<p:tagLst xmlns:a="http://schemas.openxmlformats.org/drawingml/2006/main" xmlns:r="http://schemas.openxmlformats.org/officeDocument/2006/relationships" xmlns:p="http://schemas.openxmlformats.org/presentationml/2006/main">
  <p:tag name="NUM" val="7"/>
</p:tagLst>
</file>

<file path=ppt/tags/tag216.xml><?xml version="1.0" encoding="utf-8"?>
<p:tagLst xmlns:a="http://schemas.openxmlformats.org/drawingml/2006/main" xmlns:r="http://schemas.openxmlformats.org/officeDocument/2006/relationships" xmlns:p="http://schemas.openxmlformats.org/presentationml/2006/main">
  <p:tag name="NUM" val="1"/>
</p:tagLst>
</file>

<file path=ppt/tags/tag217.xml><?xml version="1.0" encoding="utf-8"?>
<p:tagLst xmlns:a="http://schemas.openxmlformats.org/drawingml/2006/main" xmlns:r="http://schemas.openxmlformats.org/officeDocument/2006/relationships" xmlns:p="http://schemas.openxmlformats.org/presentationml/2006/main">
  <p:tag name="NUM" val="3"/>
</p:tagLst>
</file>

<file path=ppt/tags/tag218.xml><?xml version="1.0" encoding="utf-8"?>
<p:tagLst xmlns:a="http://schemas.openxmlformats.org/drawingml/2006/main" xmlns:r="http://schemas.openxmlformats.org/officeDocument/2006/relationships" xmlns:p="http://schemas.openxmlformats.org/presentationml/2006/main">
  <p:tag name="NUM" val="4"/>
</p:tagLst>
</file>

<file path=ppt/tags/tag219.xml><?xml version="1.0" encoding="utf-8"?>
<p:tagLst xmlns:a="http://schemas.openxmlformats.org/drawingml/2006/main" xmlns:r="http://schemas.openxmlformats.org/officeDocument/2006/relationships" xmlns:p="http://schemas.openxmlformats.org/presentationml/2006/main">
  <p:tag name="NUM" val="5"/>
</p:tagLst>
</file>

<file path=ppt/tags/tag22.xml><?xml version="1.0" encoding="utf-8"?>
<p:tagLst xmlns:a="http://schemas.openxmlformats.org/drawingml/2006/main" xmlns:r="http://schemas.openxmlformats.org/officeDocument/2006/relationships" xmlns:p="http://schemas.openxmlformats.org/presentationml/2006/main">
  <p:tag name="NUM" val="5"/>
</p:tagLst>
</file>

<file path=ppt/tags/tag220.xml><?xml version="1.0" encoding="utf-8"?>
<p:tagLst xmlns:a="http://schemas.openxmlformats.org/drawingml/2006/main" xmlns:r="http://schemas.openxmlformats.org/officeDocument/2006/relationships" xmlns:p="http://schemas.openxmlformats.org/presentationml/2006/main">
  <p:tag name="NUM" val="6"/>
</p:tagLst>
</file>

<file path=ppt/tags/tag221.xml><?xml version="1.0" encoding="utf-8"?>
<p:tagLst xmlns:a="http://schemas.openxmlformats.org/drawingml/2006/main" xmlns:r="http://schemas.openxmlformats.org/officeDocument/2006/relationships" xmlns:p="http://schemas.openxmlformats.org/presentationml/2006/main">
  <p:tag name="NUM" val="7"/>
</p:tagLst>
</file>

<file path=ppt/tags/tag222.xml><?xml version="1.0" encoding="utf-8"?>
<p:tagLst xmlns:a="http://schemas.openxmlformats.org/drawingml/2006/main" xmlns:r="http://schemas.openxmlformats.org/officeDocument/2006/relationships" xmlns:p="http://schemas.openxmlformats.org/presentationml/2006/main">
  <p:tag name="NUM" val="1"/>
</p:tagLst>
</file>

<file path=ppt/tags/tag223.xml><?xml version="1.0" encoding="utf-8"?>
<p:tagLst xmlns:a="http://schemas.openxmlformats.org/drawingml/2006/main" xmlns:r="http://schemas.openxmlformats.org/officeDocument/2006/relationships" xmlns:p="http://schemas.openxmlformats.org/presentationml/2006/main">
  <p:tag name="NUM" val="2"/>
</p:tagLst>
</file>

<file path=ppt/tags/tag224.xml><?xml version="1.0" encoding="utf-8"?>
<p:tagLst xmlns:a="http://schemas.openxmlformats.org/drawingml/2006/main" xmlns:r="http://schemas.openxmlformats.org/officeDocument/2006/relationships" xmlns:p="http://schemas.openxmlformats.org/presentationml/2006/main">
  <p:tag name="NUM" val="3"/>
</p:tagLst>
</file>

<file path=ppt/tags/tag225.xml><?xml version="1.0" encoding="utf-8"?>
<p:tagLst xmlns:a="http://schemas.openxmlformats.org/drawingml/2006/main" xmlns:r="http://schemas.openxmlformats.org/officeDocument/2006/relationships" xmlns:p="http://schemas.openxmlformats.org/presentationml/2006/main">
  <p:tag name="NUM" val="1"/>
</p:tagLst>
</file>

<file path=ppt/tags/tag226.xml><?xml version="1.0" encoding="utf-8"?>
<p:tagLst xmlns:a="http://schemas.openxmlformats.org/drawingml/2006/main" xmlns:r="http://schemas.openxmlformats.org/officeDocument/2006/relationships" xmlns:p="http://schemas.openxmlformats.org/presentationml/2006/main">
  <p:tag name="NUM" val="2"/>
</p:tagLst>
</file>

<file path=ppt/tags/tag227.xml><?xml version="1.0" encoding="utf-8"?>
<p:tagLst xmlns:a="http://schemas.openxmlformats.org/drawingml/2006/main" xmlns:r="http://schemas.openxmlformats.org/officeDocument/2006/relationships" xmlns:p="http://schemas.openxmlformats.org/presentationml/2006/main">
  <p:tag name="NUM" val="3"/>
</p:tagLst>
</file>

<file path=ppt/tags/tag228.xml><?xml version="1.0" encoding="utf-8"?>
<p:tagLst xmlns:a="http://schemas.openxmlformats.org/drawingml/2006/main" xmlns:r="http://schemas.openxmlformats.org/officeDocument/2006/relationships" xmlns:p="http://schemas.openxmlformats.org/presentationml/2006/main">
  <p:tag name="NUM" val="4"/>
</p:tagLst>
</file>

<file path=ppt/tags/tag229.xml><?xml version="1.0" encoding="utf-8"?>
<p:tagLst xmlns:a="http://schemas.openxmlformats.org/drawingml/2006/main" xmlns:r="http://schemas.openxmlformats.org/officeDocument/2006/relationships" xmlns:p="http://schemas.openxmlformats.org/presentationml/2006/main">
  <p:tag name="NUM" val="1"/>
</p:tagLst>
</file>

<file path=ppt/tags/tag23.xml><?xml version="1.0" encoding="utf-8"?>
<p:tagLst xmlns:a="http://schemas.openxmlformats.org/drawingml/2006/main" xmlns:r="http://schemas.openxmlformats.org/officeDocument/2006/relationships" xmlns:p="http://schemas.openxmlformats.org/presentationml/2006/main">
  <p:tag name="NUM" val="1"/>
</p:tagLst>
</file>

<file path=ppt/tags/tag230.xml><?xml version="1.0" encoding="utf-8"?>
<p:tagLst xmlns:a="http://schemas.openxmlformats.org/drawingml/2006/main" xmlns:r="http://schemas.openxmlformats.org/officeDocument/2006/relationships" xmlns:p="http://schemas.openxmlformats.org/presentationml/2006/main">
  <p:tag name="NUM" val="2"/>
</p:tagLst>
</file>

<file path=ppt/tags/tag231.xml><?xml version="1.0" encoding="utf-8"?>
<p:tagLst xmlns:a="http://schemas.openxmlformats.org/drawingml/2006/main" xmlns:r="http://schemas.openxmlformats.org/officeDocument/2006/relationships" xmlns:p="http://schemas.openxmlformats.org/presentationml/2006/main">
  <p:tag name="NUM" val="1"/>
</p:tagLst>
</file>

<file path=ppt/tags/tag232.xml><?xml version="1.0" encoding="utf-8"?>
<p:tagLst xmlns:a="http://schemas.openxmlformats.org/drawingml/2006/main" xmlns:r="http://schemas.openxmlformats.org/officeDocument/2006/relationships" xmlns:p="http://schemas.openxmlformats.org/presentationml/2006/main">
  <p:tag name="NUM" val="2"/>
</p:tagLst>
</file>

<file path=ppt/tags/tag233.xml><?xml version="1.0" encoding="utf-8"?>
<p:tagLst xmlns:a="http://schemas.openxmlformats.org/drawingml/2006/main" xmlns:r="http://schemas.openxmlformats.org/officeDocument/2006/relationships" xmlns:p="http://schemas.openxmlformats.org/presentationml/2006/main">
  <p:tag name="NUM" val="3"/>
</p:tagLst>
</file>

<file path=ppt/tags/tag234.xml><?xml version="1.0" encoding="utf-8"?>
<p:tagLst xmlns:a="http://schemas.openxmlformats.org/drawingml/2006/main" xmlns:r="http://schemas.openxmlformats.org/officeDocument/2006/relationships" xmlns:p="http://schemas.openxmlformats.org/presentationml/2006/main">
  <p:tag name="NUM" val="4"/>
</p:tagLst>
</file>

<file path=ppt/tags/tag24.xml><?xml version="1.0" encoding="utf-8"?>
<p:tagLst xmlns:a="http://schemas.openxmlformats.org/drawingml/2006/main" xmlns:r="http://schemas.openxmlformats.org/officeDocument/2006/relationships" xmlns:p="http://schemas.openxmlformats.org/presentationml/2006/main">
  <p:tag name="NUM" val="2"/>
</p:tagLst>
</file>

<file path=ppt/tags/tag25.xml><?xml version="1.0" encoding="utf-8"?>
<p:tagLst xmlns:a="http://schemas.openxmlformats.org/drawingml/2006/main" xmlns:r="http://schemas.openxmlformats.org/officeDocument/2006/relationships" xmlns:p="http://schemas.openxmlformats.org/presentationml/2006/main">
  <p:tag name="NUM" val="3"/>
</p:tagLst>
</file>

<file path=ppt/tags/tag26.xml><?xml version="1.0" encoding="utf-8"?>
<p:tagLst xmlns:a="http://schemas.openxmlformats.org/drawingml/2006/main" xmlns:r="http://schemas.openxmlformats.org/officeDocument/2006/relationships" xmlns:p="http://schemas.openxmlformats.org/presentationml/2006/main">
  <p:tag name="NUM" val="4"/>
</p:tagLst>
</file>

<file path=ppt/tags/tag27.xml><?xml version="1.0" encoding="utf-8"?>
<p:tagLst xmlns:a="http://schemas.openxmlformats.org/drawingml/2006/main" xmlns:r="http://schemas.openxmlformats.org/officeDocument/2006/relationships" xmlns:p="http://schemas.openxmlformats.org/presentationml/2006/main">
  <p:tag name="NUM" val="5"/>
</p:tagLst>
</file>

<file path=ppt/tags/tag28.xml><?xml version="1.0" encoding="utf-8"?>
<p:tagLst xmlns:a="http://schemas.openxmlformats.org/drawingml/2006/main" xmlns:r="http://schemas.openxmlformats.org/officeDocument/2006/relationships" xmlns:p="http://schemas.openxmlformats.org/presentationml/2006/main">
  <p:tag name="NUM" val="6"/>
</p:tagLst>
</file>

<file path=ppt/tags/tag29.xml><?xml version="1.0" encoding="utf-8"?>
<p:tagLst xmlns:a="http://schemas.openxmlformats.org/drawingml/2006/main" xmlns:r="http://schemas.openxmlformats.org/officeDocument/2006/relationships" xmlns:p="http://schemas.openxmlformats.org/presentationml/2006/main">
  <p:tag name="NUM" val="1"/>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2"/>
</p:tagLst>
</file>

<file path=ppt/tags/tag31.xml><?xml version="1.0" encoding="utf-8"?>
<p:tagLst xmlns:a="http://schemas.openxmlformats.org/drawingml/2006/main" xmlns:r="http://schemas.openxmlformats.org/officeDocument/2006/relationships" xmlns:p="http://schemas.openxmlformats.org/presentationml/2006/main">
  <p:tag name="NUM" val="3"/>
</p:tagLst>
</file>

<file path=ppt/tags/tag32.xml><?xml version="1.0" encoding="utf-8"?>
<p:tagLst xmlns:a="http://schemas.openxmlformats.org/drawingml/2006/main" xmlns:r="http://schemas.openxmlformats.org/officeDocument/2006/relationships" xmlns:p="http://schemas.openxmlformats.org/presentationml/2006/main">
  <p:tag name="NUM" val="4"/>
</p:tagLst>
</file>

<file path=ppt/tags/tag33.xml><?xml version="1.0" encoding="utf-8"?>
<p:tagLst xmlns:a="http://schemas.openxmlformats.org/drawingml/2006/main" xmlns:r="http://schemas.openxmlformats.org/officeDocument/2006/relationships" xmlns:p="http://schemas.openxmlformats.org/presentationml/2006/main">
  <p:tag name="NUM" val="5"/>
</p:tagLst>
</file>

<file path=ppt/tags/tag34.xml><?xml version="1.0" encoding="utf-8"?>
<p:tagLst xmlns:a="http://schemas.openxmlformats.org/drawingml/2006/main" xmlns:r="http://schemas.openxmlformats.org/officeDocument/2006/relationships" xmlns:p="http://schemas.openxmlformats.org/presentationml/2006/main">
  <p:tag name="NUM" val="1"/>
</p:tagLst>
</file>

<file path=ppt/tags/tag35.xml><?xml version="1.0" encoding="utf-8"?>
<p:tagLst xmlns:a="http://schemas.openxmlformats.org/drawingml/2006/main" xmlns:r="http://schemas.openxmlformats.org/officeDocument/2006/relationships" xmlns:p="http://schemas.openxmlformats.org/presentationml/2006/main">
  <p:tag name="NUM" val="2"/>
</p:tagLst>
</file>

<file path=ppt/tags/tag36.xml><?xml version="1.0" encoding="utf-8"?>
<p:tagLst xmlns:a="http://schemas.openxmlformats.org/drawingml/2006/main" xmlns:r="http://schemas.openxmlformats.org/officeDocument/2006/relationships" xmlns:p="http://schemas.openxmlformats.org/presentationml/2006/main">
  <p:tag name="NUM" val="3"/>
</p:tagLst>
</file>

<file path=ppt/tags/tag37.xml><?xml version="1.0" encoding="utf-8"?>
<p:tagLst xmlns:a="http://schemas.openxmlformats.org/drawingml/2006/main" xmlns:r="http://schemas.openxmlformats.org/officeDocument/2006/relationships" xmlns:p="http://schemas.openxmlformats.org/presentationml/2006/main">
  <p:tag name="NUM" val="4"/>
</p:tagLst>
</file>

<file path=ppt/tags/tag38.xml><?xml version="1.0" encoding="utf-8"?>
<p:tagLst xmlns:a="http://schemas.openxmlformats.org/drawingml/2006/main" xmlns:r="http://schemas.openxmlformats.org/officeDocument/2006/relationships" xmlns:p="http://schemas.openxmlformats.org/presentationml/2006/main">
  <p:tag name="NUM" val="5"/>
</p:tagLst>
</file>

<file path=ppt/tags/tag39.xml><?xml version="1.0" encoding="utf-8"?>
<p:tagLst xmlns:a="http://schemas.openxmlformats.org/drawingml/2006/main" xmlns:r="http://schemas.openxmlformats.org/officeDocument/2006/relationships" xmlns:p="http://schemas.openxmlformats.org/presentationml/2006/main">
  <p:tag name="NUM" val="1"/>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2"/>
</p:tagLst>
</file>

<file path=ppt/tags/tag41.xml><?xml version="1.0" encoding="utf-8"?>
<p:tagLst xmlns:a="http://schemas.openxmlformats.org/drawingml/2006/main" xmlns:r="http://schemas.openxmlformats.org/officeDocument/2006/relationships" xmlns:p="http://schemas.openxmlformats.org/presentationml/2006/main">
  <p:tag name="NUM" val="3"/>
</p:tagLst>
</file>

<file path=ppt/tags/tag42.xml><?xml version="1.0" encoding="utf-8"?>
<p:tagLst xmlns:a="http://schemas.openxmlformats.org/drawingml/2006/main" xmlns:r="http://schemas.openxmlformats.org/officeDocument/2006/relationships" xmlns:p="http://schemas.openxmlformats.org/presentationml/2006/main">
  <p:tag name="NUM" val="4"/>
</p:tagLst>
</file>

<file path=ppt/tags/tag43.xml><?xml version="1.0" encoding="utf-8"?>
<p:tagLst xmlns:a="http://schemas.openxmlformats.org/drawingml/2006/main" xmlns:r="http://schemas.openxmlformats.org/officeDocument/2006/relationships" xmlns:p="http://schemas.openxmlformats.org/presentationml/2006/main">
  <p:tag name="NUM" val="1"/>
</p:tagLst>
</file>

<file path=ppt/tags/tag44.xml><?xml version="1.0" encoding="utf-8"?>
<p:tagLst xmlns:a="http://schemas.openxmlformats.org/drawingml/2006/main" xmlns:r="http://schemas.openxmlformats.org/officeDocument/2006/relationships" xmlns:p="http://schemas.openxmlformats.org/presentationml/2006/main">
  <p:tag name="NUM" val="2"/>
</p:tagLst>
</file>

<file path=ppt/tags/tag45.xml><?xml version="1.0" encoding="utf-8"?>
<p:tagLst xmlns:a="http://schemas.openxmlformats.org/drawingml/2006/main" xmlns:r="http://schemas.openxmlformats.org/officeDocument/2006/relationships" xmlns:p="http://schemas.openxmlformats.org/presentationml/2006/main">
  <p:tag name="NUM" val="3"/>
</p:tagLst>
</file>

<file path=ppt/tags/tag46.xml><?xml version="1.0" encoding="utf-8"?>
<p:tagLst xmlns:a="http://schemas.openxmlformats.org/drawingml/2006/main" xmlns:r="http://schemas.openxmlformats.org/officeDocument/2006/relationships" xmlns:p="http://schemas.openxmlformats.org/presentationml/2006/main">
  <p:tag name="NUM" val="4"/>
</p:tagLst>
</file>

<file path=ppt/tags/tag47.xml><?xml version="1.0" encoding="utf-8"?>
<p:tagLst xmlns:a="http://schemas.openxmlformats.org/drawingml/2006/main" xmlns:r="http://schemas.openxmlformats.org/officeDocument/2006/relationships" xmlns:p="http://schemas.openxmlformats.org/presentationml/2006/main">
  <p:tag name="NUM" val="1"/>
</p:tagLst>
</file>

<file path=ppt/tags/tag48.xml><?xml version="1.0" encoding="utf-8"?>
<p:tagLst xmlns:a="http://schemas.openxmlformats.org/drawingml/2006/main" xmlns:r="http://schemas.openxmlformats.org/officeDocument/2006/relationships" xmlns:p="http://schemas.openxmlformats.org/presentationml/2006/main">
  <p:tag name="NUM" val="2"/>
</p:tagLst>
</file>

<file path=ppt/tags/tag49.xml><?xml version="1.0" encoding="utf-8"?>
<p:tagLst xmlns:a="http://schemas.openxmlformats.org/drawingml/2006/main" xmlns:r="http://schemas.openxmlformats.org/officeDocument/2006/relationships" xmlns:p="http://schemas.openxmlformats.org/presentationml/2006/main">
  <p:tag name="NUM" val="3"/>
</p:tagLst>
</file>

<file path=ppt/tags/tag5.xml><?xml version="1.0" encoding="utf-8"?>
<p:tagLst xmlns:a="http://schemas.openxmlformats.org/drawingml/2006/main" xmlns:r="http://schemas.openxmlformats.org/officeDocument/2006/relationships" xmlns:p="http://schemas.openxmlformats.org/presentationml/2006/main">
  <p:tag name="NUM" val="1"/>
</p:tagLst>
</file>

<file path=ppt/tags/tag50.xml><?xml version="1.0" encoding="utf-8"?>
<p:tagLst xmlns:a="http://schemas.openxmlformats.org/drawingml/2006/main" xmlns:r="http://schemas.openxmlformats.org/officeDocument/2006/relationships" xmlns:p="http://schemas.openxmlformats.org/presentationml/2006/main">
  <p:tag name="NUM" val="4"/>
</p:tagLst>
</file>

<file path=ppt/tags/tag51.xml><?xml version="1.0" encoding="utf-8"?>
<p:tagLst xmlns:a="http://schemas.openxmlformats.org/drawingml/2006/main" xmlns:r="http://schemas.openxmlformats.org/officeDocument/2006/relationships" xmlns:p="http://schemas.openxmlformats.org/presentationml/2006/main">
  <p:tag name="NUM" val="5"/>
</p:tagLst>
</file>

<file path=ppt/tags/tag52.xml><?xml version="1.0" encoding="utf-8"?>
<p:tagLst xmlns:a="http://schemas.openxmlformats.org/drawingml/2006/main" xmlns:r="http://schemas.openxmlformats.org/officeDocument/2006/relationships" xmlns:p="http://schemas.openxmlformats.org/presentationml/2006/main">
  <p:tag name="NUM" val="6"/>
</p:tagLst>
</file>

<file path=ppt/tags/tag53.xml><?xml version="1.0" encoding="utf-8"?>
<p:tagLst xmlns:a="http://schemas.openxmlformats.org/drawingml/2006/main" xmlns:r="http://schemas.openxmlformats.org/officeDocument/2006/relationships" xmlns:p="http://schemas.openxmlformats.org/presentationml/2006/main">
  <p:tag name="NUM" val="1"/>
</p:tagLst>
</file>

<file path=ppt/tags/tag54.xml><?xml version="1.0" encoding="utf-8"?>
<p:tagLst xmlns:a="http://schemas.openxmlformats.org/drawingml/2006/main" xmlns:r="http://schemas.openxmlformats.org/officeDocument/2006/relationships" xmlns:p="http://schemas.openxmlformats.org/presentationml/2006/main">
  <p:tag name="NUM" val="2"/>
</p:tagLst>
</file>

<file path=ppt/tags/tag55.xml><?xml version="1.0" encoding="utf-8"?>
<p:tagLst xmlns:a="http://schemas.openxmlformats.org/drawingml/2006/main" xmlns:r="http://schemas.openxmlformats.org/officeDocument/2006/relationships" xmlns:p="http://schemas.openxmlformats.org/presentationml/2006/main">
  <p:tag name="NUM" val="3"/>
</p:tagLst>
</file>

<file path=ppt/tags/tag56.xml><?xml version="1.0" encoding="utf-8"?>
<p:tagLst xmlns:a="http://schemas.openxmlformats.org/drawingml/2006/main" xmlns:r="http://schemas.openxmlformats.org/officeDocument/2006/relationships" xmlns:p="http://schemas.openxmlformats.org/presentationml/2006/main">
  <p:tag name="NUM" val="4"/>
</p:tagLst>
</file>

<file path=ppt/tags/tag57.xml><?xml version="1.0" encoding="utf-8"?>
<p:tagLst xmlns:a="http://schemas.openxmlformats.org/drawingml/2006/main" xmlns:r="http://schemas.openxmlformats.org/officeDocument/2006/relationships" xmlns:p="http://schemas.openxmlformats.org/presentationml/2006/main">
  <p:tag name="NUM" val="1"/>
</p:tagLst>
</file>

<file path=ppt/tags/tag58.xml><?xml version="1.0" encoding="utf-8"?>
<p:tagLst xmlns:a="http://schemas.openxmlformats.org/drawingml/2006/main" xmlns:r="http://schemas.openxmlformats.org/officeDocument/2006/relationships" xmlns:p="http://schemas.openxmlformats.org/presentationml/2006/main">
  <p:tag name="NUM" val="2"/>
</p:tagLst>
</file>

<file path=ppt/tags/tag59.xml><?xml version="1.0" encoding="utf-8"?>
<p:tagLst xmlns:a="http://schemas.openxmlformats.org/drawingml/2006/main" xmlns:r="http://schemas.openxmlformats.org/officeDocument/2006/relationships" xmlns:p="http://schemas.openxmlformats.org/presentationml/2006/main">
  <p:tag name="NUM" val="3"/>
</p:tagLst>
</file>

<file path=ppt/tags/tag6.xml><?xml version="1.0" encoding="utf-8"?>
<p:tagLst xmlns:a="http://schemas.openxmlformats.org/drawingml/2006/main" xmlns:r="http://schemas.openxmlformats.org/officeDocument/2006/relationships" xmlns:p="http://schemas.openxmlformats.org/presentationml/2006/main">
  <p:tag name="NUM" val="2"/>
</p:tagLst>
</file>

<file path=ppt/tags/tag60.xml><?xml version="1.0" encoding="utf-8"?>
<p:tagLst xmlns:a="http://schemas.openxmlformats.org/drawingml/2006/main" xmlns:r="http://schemas.openxmlformats.org/officeDocument/2006/relationships" xmlns:p="http://schemas.openxmlformats.org/presentationml/2006/main">
  <p:tag name="NUM" val="4"/>
</p:tagLst>
</file>

<file path=ppt/tags/tag61.xml><?xml version="1.0" encoding="utf-8"?>
<p:tagLst xmlns:a="http://schemas.openxmlformats.org/drawingml/2006/main" xmlns:r="http://schemas.openxmlformats.org/officeDocument/2006/relationships" xmlns:p="http://schemas.openxmlformats.org/presentationml/2006/main">
  <p:tag name="NUM" val="5"/>
</p:tagLst>
</file>

<file path=ppt/tags/tag62.xml><?xml version="1.0" encoding="utf-8"?>
<p:tagLst xmlns:a="http://schemas.openxmlformats.org/drawingml/2006/main" xmlns:r="http://schemas.openxmlformats.org/officeDocument/2006/relationships" xmlns:p="http://schemas.openxmlformats.org/presentationml/2006/main">
  <p:tag name="NUM" val="6"/>
</p:tagLst>
</file>

<file path=ppt/tags/tag63.xml><?xml version="1.0" encoding="utf-8"?>
<p:tagLst xmlns:a="http://schemas.openxmlformats.org/drawingml/2006/main" xmlns:r="http://schemas.openxmlformats.org/officeDocument/2006/relationships" xmlns:p="http://schemas.openxmlformats.org/presentationml/2006/main">
  <p:tag name="NUM" val="7"/>
</p:tagLst>
</file>

<file path=ppt/tags/tag64.xml><?xml version="1.0" encoding="utf-8"?>
<p:tagLst xmlns:a="http://schemas.openxmlformats.org/drawingml/2006/main" xmlns:r="http://schemas.openxmlformats.org/officeDocument/2006/relationships" xmlns:p="http://schemas.openxmlformats.org/presentationml/2006/main">
  <p:tag name="NUM" val="8"/>
</p:tagLst>
</file>

<file path=ppt/tags/tag65.xml><?xml version="1.0" encoding="utf-8"?>
<p:tagLst xmlns:a="http://schemas.openxmlformats.org/drawingml/2006/main" xmlns:r="http://schemas.openxmlformats.org/officeDocument/2006/relationships" xmlns:p="http://schemas.openxmlformats.org/presentationml/2006/main">
  <p:tag name="NUM" val="9"/>
</p:tagLst>
</file>

<file path=ppt/tags/tag66.xml><?xml version="1.0" encoding="utf-8"?>
<p:tagLst xmlns:a="http://schemas.openxmlformats.org/drawingml/2006/main" xmlns:r="http://schemas.openxmlformats.org/officeDocument/2006/relationships" xmlns:p="http://schemas.openxmlformats.org/presentationml/2006/main">
  <p:tag name="NUM" val="10"/>
</p:tagLst>
</file>

<file path=ppt/tags/tag67.xml><?xml version="1.0" encoding="utf-8"?>
<p:tagLst xmlns:a="http://schemas.openxmlformats.org/drawingml/2006/main" xmlns:r="http://schemas.openxmlformats.org/officeDocument/2006/relationships" xmlns:p="http://schemas.openxmlformats.org/presentationml/2006/main">
  <p:tag name="NUM" val="11"/>
</p:tagLst>
</file>

<file path=ppt/tags/tag68.xml><?xml version="1.0" encoding="utf-8"?>
<p:tagLst xmlns:a="http://schemas.openxmlformats.org/drawingml/2006/main" xmlns:r="http://schemas.openxmlformats.org/officeDocument/2006/relationships" xmlns:p="http://schemas.openxmlformats.org/presentationml/2006/main">
  <p:tag name="NUM" val="12"/>
</p:tagLst>
</file>

<file path=ppt/tags/tag69.xml><?xml version="1.0" encoding="utf-8"?>
<p:tagLst xmlns:a="http://schemas.openxmlformats.org/drawingml/2006/main" xmlns:r="http://schemas.openxmlformats.org/officeDocument/2006/relationships" xmlns:p="http://schemas.openxmlformats.org/presentationml/2006/main">
  <p:tag name="NUM" val="13"/>
</p:tagLst>
</file>

<file path=ppt/tags/tag7.xml><?xml version="1.0" encoding="utf-8"?>
<p:tagLst xmlns:a="http://schemas.openxmlformats.org/drawingml/2006/main" xmlns:r="http://schemas.openxmlformats.org/officeDocument/2006/relationships" xmlns:p="http://schemas.openxmlformats.org/presentationml/2006/main">
  <p:tag name="NUM" val="3"/>
</p:tagLst>
</file>

<file path=ppt/tags/tag70.xml><?xml version="1.0" encoding="utf-8"?>
<p:tagLst xmlns:a="http://schemas.openxmlformats.org/drawingml/2006/main" xmlns:r="http://schemas.openxmlformats.org/officeDocument/2006/relationships" xmlns:p="http://schemas.openxmlformats.org/presentationml/2006/main">
  <p:tag name="NUM" val="1"/>
</p:tagLst>
</file>

<file path=ppt/tags/tag71.xml><?xml version="1.0" encoding="utf-8"?>
<p:tagLst xmlns:a="http://schemas.openxmlformats.org/drawingml/2006/main" xmlns:r="http://schemas.openxmlformats.org/officeDocument/2006/relationships" xmlns:p="http://schemas.openxmlformats.org/presentationml/2006/main">
  <p:tag name="NUM" val="2"/>
</p:tagLst>
</file>

<file path=ppt/tags/tag72.xml><?xml version="1.0" encoding="utf-8"?>
<p:tagLst xmlns:a="http://schemas.openxmlformats.org/drawingml/2006/main" xmlns:r="http://schemas.openxmlformats.org/officeDocument/2006/relationships" xmlns:p="http://schemas.openxmlformats.org/presentationml/2006/main">
  <p:tag name="NUM" val="1"/>
</p:tagLst>
</file>

<file path=ppt/tags/tag73.xml><?xml version="1.0" encoding="utf-8"?>
<p:tagLst xmlns:a="http://schemas.openxmlformats.org/drawingml/2006/main" xmlns:r="http://schemas.openxmlformats.org/officeDocument/2006/relationships" xmlns:p="http://schemas.openxmlformats.org/presentationml/2006/main">
  <p:tag name="NUM" val="2"/>
</p:tagLst>
</file>

<file path=ppt/tags/tag74.xml><?xml version="1.0" encoding="utf-8"?>
<p:tagLst xmlns:a="http://schemas.openxmlformats.org/drawingml/2006/main" xmlns:r="http://schemas.openxmlformats.org/officeDocument/2006/relationships" xmlns:p="http://schemas.openxmlformats.org/presentationml/2006/main">
  <p:tag name="NUM" val="3"/>
</p:tagLst>
</file>

<file path=ppt/tags/tag75.xml><?xml version="1.0" encoding="utf-8"?>
<p:tagLst xmlns:a="http://schemas.openxmlformats.org/drawingml/2006/main" xmlns:r="http://schemas.openxmlformats.org/officeDocument/2006/relationships" xmlns:p="http://schemas.openxmlformats.org/presentationml/2006/main">
  <p:tag name="NUM" val="4"/>
</p:tagLst>
</file>

<file path=ppt/tags/tag76.xml><?xml version="1.0" encoding="utf-8"?>
<p:tagLst xmlns:a="http://schemas.openxmlformats.org/drawingml/2006/main" xmlns:r="http://schemas.openxmlformats.org/officeDocument/2006/relationships" xmlns:p="http://schemas.openxmlformats.org/presentationml/2006/main">
  <p:tag name="NUM" val="1"/>
</p:tagLst>
</file>

<file path=ppt/tags/tag77.xml><?xml version="1.0" encoding="utf-8"?>
<p:tagLst xmlns:a="http://schemas.openxmlformats.org/drawingml/2006/main" xmlns:r="http://schemas.openxmlformats.org/officeDocument/2006/relationships" xmlns:p="http://schemas.openxmlformats.org/presentationml/2006/main">
  <p:tag name="NUM" val="2"/>
</p:tagLst>
</file>

<file path=ppt/tags/tag78.xml><?xml version="1.0" encoding="utf-8"?>
<p:tagLst xmlns:a="http://schemas.openxmlformats.org/drawingml/2006/main" xmlns:r="http://schemas.openxmlformats.org/officeDocument/2006/relationships" xmlns:p="http://schemas.openxmlformats.org/presentationml/2006/main">
  <p:tag name="NUM" val="3"/>
</p:tagLst>
</file>

<file path=ppt/tags/tag79.xml><?xml version="1.0" encoding="utf-8"?>
<p:tagLst xmlns:a="http://schemas.openxmlformats.org/drawingml/2006/main" xmlns:r="http://schemas.openxmlformats.org/officeDocument/2006/relationships" xmlns:p="http://schemas.openxmlformats.org/presentationml/2006/main">
  <p:tag name="NUM" val="4"/>
</p:tagLst>
</file>

<file path=ppt/tags/tag8.xml><?xml version="1.0" encoding="utf-8"?>
<p:tagLst xmlns:a="http://schemas.openxmlformats.org/drawingml/2006/main" xmlns:r="http://schemas.openxmlformats.org/officeDocument/2006/relationships" xmlns:p="http://schemas.openxmlformats.org/presentationml/2006/main">
  <p:tag name="NUM" val="4"/>
</p:tagLst>
</file>

<file path=ppt/tags/tag80.xml><?xml version="1.0" encoding="utf-8"?>
<p:tagLst xmlns:a="http://schemas.openxmlformats.org/drawingml/2006/main" xmlns:r="http://schemas.openxmlformats.org/officeDocument/2006/relationships" xmlns:p="http://schemas.openxmlformats.org/presentationml/2006/main">
  <p:tag name="NUM" val="1"/>
</p:tagLst>
</file>

<file path=ppt/tags/tag81.xml><?xml version="1.0" encoding="utf-8"?>
<p:tagLst xmlns:a="http://schemas.openxmlformats.org/drawingml/2006/main" xmlns:r="http://schemas.openxmlformats.org/officeDocument/2006/relationships" xmlns:p="http://schemas.openxmlformats.org/presentationml/2006/main">
  <p:tag name="NUM" val="2"/>
</p:tagLst>
</file>

<file path=ppt/tags/tag82.xml><?xml version="1.0" encoding="utf-8"?>
<p:tagLst xmlns:a="http://schemas.openxmlformats.org/drawingml/2006/main" xmlns:r="http://schemas.openxmlformats.org/officeDocument/2006/relationships" xmlns:p="http://schemas.openxmlformats.org/presentationml/2006/main">
  <p:tag name="NUM" val="3"/>
</p:tagLst>
</file>

<file path=ppt/tags/tag83.xml><?xml version="1.0" encoding="utf-8"?>
<p:tagLst xmlns:a="http://schemas.openxmlformats.org/drawingml/2006/main" xmlns:r="http://schemas.openxmlformats.org/officeDocument/2006/relationships" xmlns:p="http://schemas.openxmlformats.org/presentationml/2006/main">
  <p:tag name="NUM" val="1"/>
</p:tagLst>
</file>

<file path=ppt/tags/tag84.xml><?xml version="1.0" encoding="utf-8"?>
<p:tagLst xmlns:a="http://schemas.openxmlformats.org/drawingml/2006/main" xmlns:r="http://schemas.openxmlformats.org/officeDocument/2006/relationships" xmlns:p="http://schemas.openxmlformats.org/presentationml/2006/main">
  <p:tag name="NUM" val="2"/>
</p:tagLst>
</file>

<file path=ppt/tags/tag85.xml><?xml version="1.0" encoding="utf-8"?>
<p:tagLst xmlns:a="http://schemas.openxmlformats.org/drawingml/2006/main" xmlns:r="http://schemas.openxmlformats.org/officeDocument/2006/relationships" xmlns:p="http://schemas.openxmlformats.org/presentationml/2006/main">
  <p:tag name="NUM" val="3"/>
</p:tagLst>
</file>

<file path=ppt/tags/tag86.xml><?xml version="1.0" encoding="utf-8"?>
<p:tagLst xmlns:a="http://schemas.openxmlformats.org/drawingml/2006/main" xmlns:r="http://schemas.openxmlformats.org/officeDocument/2006/relationships" xmlns:p="http://schemas.openxmlformats.org/presentationml/2006/main">
  <p:tag name="NUM" val="4"/>
</p:tagLst>
</file>

<file path=ppt/tags/tag87.xml><?xml version="1.0" encoding="utf-8"?>
<p:tagLst xmlns:a="http://schemas.openxmlformats.org/drawingml/2006/main" xmlns:r="http://schemas.openxmlformats.org/officeDocument/2006/relationships" xmlns:p="http://schemas.openxmlformats.org/presentationml/2006/main">
  <p:tag name="NUM" val="5"/>
</p:tagLst>
</file>

<file path=ppt/tags/tag88.xml><?xml version="1.0" encoding="utf-8"?>
<p:tagLst xmlns:a="http://schemas.openxmlformats.org/drawingml/2006/main" xmlns:r="http://schemas.openxmlformats.org/officeDocument/2006/relationships" xmlns:p="http://schemas.openxmlformats.org/presentationml/2006/main">
  <p:tag name="NUM" val="1"/>
</p:tagLst>
</file>

<file path=ppt/tags/tag89.xml><?xml version="1.0" encoding="utf-8"?>
<p:tagLst xmlns:a="http://schemas.openxmlformats.org/drawingml/2006/main" xmlns:r="http://schemas.openxmlformats.org/officeDocument/2006/relationships" xmlns:p="http://schemas.openxmlformats.org/presentationml/2006/main">
  <p:tag name="NUM" val="2"/>
</p:tagLst>
</file>

<file path=ppt/tags/tag9.xml><?xml version="1.0" encoding="utf-8"?>
<p:tagLst xmlns:a="http://schemas.openxmlformats.org/drawingml/2006/main" xmlns:r="http://schemas.openxmlformats.org/officeDocument/2006/relationships" xmlns:p="http://schemas.openxmlformats.org/presentationml/2006/main">
  <p:tag name="NUM" val="1"/>
</p:tagLst>
</file>

<file path=ppt/tags/tag90.xml><?xml version="1.0" encoding="utf-8"?>
<p:tagLst xmlns:a="http://schemas.openxmlformats.org/drawingml/2006/main" xmlns:r="http://schemas.openxmlformats.org/officeDocument/2006/relationships" xmlns:p="http://schemas.openxmlformats.org/presentationml/2006/main">
  <p:tag name="NUM" val="1"/>
</p:tagLst>
</file>

<file path=ppt/tags/tag91.xml><?xml version="1.0" encoding="utf-8"?>
<p:tagLst xmlns:a="http://schemas.openxmlformats.org/drawingml/2006/main" xmlns:r="http://schemas.openxmlformats.org/officeDocument/2006/relationships" xmlns:p="http://schemas.openxmlformats.org/presentationml/2006/main">
  <p:tag name="NUM" val="2"/>
</p:tagLst>
</file>

<file path=ppt/tags/tag92.xml><?xml version="1.0" encoding="utf-8"?>
<p:tagLst xmlns:a="http://schemas.openxmlformats.org/drawingml/2006/main" xmlns:r="http://schemas.openxmlformats.org/officeDocument/2006/relationships" xmlns:p="http://schemas.openxmlformats.org/presentationml/2006/main">
  <p:tag name="NUM" val="3"/>
</p:tagLst>
</file>

<file path=ppt/tags/tag93.xml><?xml version="1.0" encoding="utf-8"?>
<p:tagLst xmlns:a="http://schemas.openxmlformats.org/drawingml/2006/main" xmlns:r="http://schemas.openxmlformats.org/officeDocument/2006/relationships" xmlns:p="http://schemas.openxmlformats.org/presentationml/2006/main">
  <p:tag name="NUM" val="4"/>
</p:tagLst>
</file>

<file path=ppt/tags/tag94.xml><?xml version="1.0" encoding="utf-8"?>
<p:tagLst xmlns:a="http://schemas.openxmlformats.org/drawingml/2006/main" xmlns:r="http://schemas.openxmlformats.org/officeDocument/2006/relationships" xmlns:p="http://schemas.openxmlformats.org/presentationml/2006/main">
  <p:tag name="NUM" val="5"/>
</p:tagLst>
</file>

<file path=ppt/tags/tag95.xml><?xml version="1.0" encoding="utf-8"?>
<p:tagLst xmlns:a="http://schemas.openxmlformats.org/drawingml/2006/main" xmlns:r="http://schemas.openxmlformats.org/officeDocument/2006/relationships" xmlns:p="http://schemas.openxmlformats.org/presentationml/2006/main">
  <p:tag name="NUM" val="6"/>
</p:tagLst>
</file>

<file path=ppt/tags/tag96.xml><?xml version="1.0" encoding="utf-8"?>
<p:tagLst xmlns:a="http://schemas.openxmlformats.org/drawingml/2006/main" xmlns:r="http://schemas.openxmlformats.org/officeDocument/2006/relationships" xmlns:p="http://schemas.openxmlformats.org/presentationml/2006/main">
  <p:tag name="NUM" val="7"/>
</p:tagLst>
</file>

<file path=ppt/tags/tag97.xml><?xml version="1.0" encoding="utf-8"?>
<p:tagLst xmlns:a="http://schemas.openxmlformats.org/drawingml/2006/main" xmlns:r="http://schemas.openxmlformats.org/officeDocument/2006/relationships" xmlns:p="http://schemas.openxmlformats.org/presentationml/2006/main">
  <p:tag name="NUM" val="8"/>
</p:tagLst>
</file>

<file path=ppt/tags/tag98.xml><?xml version="1.0" encoding="utf-8"?>
<p:tagLst xmlns:a="http://schemas.openxmlformats.org/drawingml/2006/main" xmlns:r="http://schemas.openxmlformats.org/officeDocument/2006/relationships" xmlns:p="http://schemas.openxmlformats.org/presentationml/2006/main">
  <p:tag name="NUM" val="9"/>
</p:tagLst>
</file>

<file path=ppt/tags/tag99.xml><?xml version="1.0" encoding="utf-8"?>
<p:tagLst xmlns:a="http://schemas.openxmlformats.org/drawingml/2006/main" xmlns:r="http://schemas.openxmlformats.org/officeDocument/2006/relationships" xmlns:p="http://schemas.openxmlformats.org/presentationml/2006/main">
  <p:tag name="NUM"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4794</TotalTime>
  <Words>1964</Words>
  <Application>Microsoft Office PowerPoint</Application>
  <PresentationFormat>On-screen Show (4:3)</PresentationFormat>
  <Paragraphs>288</Paragraphs>
  <Slides>60</Slides>
  <Notes>26</Notes>
  <HiddenSlides>0</HiddenSlides>
  <MMClips>0</MMClips>
  <ScaleCrop>false</ScaleCrop>
  <HeadingPairs>
    <vt:vector size="4" baseType="variant">
      <vt:variant>
        <vt:lpstr>Theme</vt:lpstr>
      </vt:variant>
      <vt:variant>
        <vt:i4>4</vt:i4>
      </vt:variant>
      <vt:variant>
        <vt:lpstr>Slide Titles</vt:lpstr>
      </vt:variant>
      <vt:variant>
        <vt:i4>60</vt:i4>
      </vt:variant>
    </vt:vector>
  </HeadingPairs>
  <TitlesOfParts>
    <vt:vector size="64" baseType="lpstr">
      <vt:lpstr>Office Theme</vt:lpstr>
      <vt:lpstr>Default Design</vt:lpstr>
      <vt:lpstr>1_Default Design</vt:lpstr>
      <vt:lpstr>4_Office Theme</vt:lpstr>
      <vt:lpstr>L’éducation inclusive :  le rôle de l’aide-élève</vt:lpstr>
      <vt:lpstr>Notre route aujourd’hui :</vt:lpstr>
      <vt:lpstr>Qu’est-ce que l’inclusion?</vt:lpstr>
      <vt:lpstr>Qu’est-ce que l’inclusion?</vt:lpstr>
      <vt:lpstr>Pourquoi l’inclusion?</vt:lpstr>
      <vt:lpstr>Qu’arrive-t-il dans une classe inclusive?</vt:lpstr>
      <vt:lpstr>Qu’arrive-t-il dans une classe inclusive?</vt:lpstr>
      <vt:lpstr>Qu’arrive-t-il dans une classe inclusive?</vt:lpstr>
      <vt:lpstr>Qu’arrive-t-il dans une classe inclusive?</vt:lpstr>
      <vt:lpstr>Qu’arrive-t-il dans une classe inclusive?</vt:lpstr>
      <vt:lpstr>Qu’arrive-t-il dans une classe inclusive?</vt:lpstr>
      <vt:lpstr>Qu’arrive-t-il dans une classe inclusive?</vt:lpstr>
      <vt:lpstr>Qu’arrive-t-il dans une classe inclusive?</vt:lpstr>
      <vt:lpstr>PowerPoint Presentation</vt:lpstr>
      <vt:lpstr>PowerPoint Presentation</vt:lpstr>
      <vt:lpstr>Réflexion et discussion</vt:lpstr>
      <vt:lpstr>PowerPoint Presentation</vt:lpstr>
      <vt:lpstr>Avant que l’élève puisse apprendre…  La pyramide de Maslow</vt:lpstr>
      <vt:lpstr>Comment augmenter l’apprentissage?</vt:lpstr>
      <vt:lpstr>PowerPoint Presentation</vt:lpstr>
      <vt:lpstr>PowerPoint Presentation</vt:lpstr>
      <vt:lpstr>Variétés de pommes</vt:lpstr>
      <vt:lpstr>D’autres façons de minimiser  les erreurs</vt:lpstr>
      <vt:lpstr>Un isoloir :  Projet de  Martha Stewart</vt:lpstr>
      <vt:lpstr>Comment augmenter l’apprentissage?</vt:lpstr>
      <vt:lpstr>PowerPoint Presentation</vt:lpstr>
      <vt:lpstr> </vt:lpstr>
      <vt:lpstr>Afin de déterminer pourquoi,  il est important d’observer.</vt:lpstr>
      <vt:lpstr> </vt:lpstr>
      <vt:lpstr> </vt:lpstr>
      <vt:lpstr> </vt:lpstr>
      <vt:lpstr>La participation  à la vie sociale  </vt:lpstr>
      <vt:lpstr> </vt:lpstr>
      <vt:lpstr>PowerPoint Presentation</vt:lpstr>
      <vt:lpstr>PowerPoint Presentation</vt:lpstr>
      <vt:lpstr> Une fois que les besoins de base sont satisfaits…  l’apprentissage devient plus probable.</vt:lpstr>
      <vt:lpstr> </vt:lpstr>
      <vt:lpstr> </vt:lpstr>
      <vt:lpstr>PowerPoint Presentation</vt:lpstr>
      <vt:lpstr> </vt:lpstr>
      <vt:lpstr> Le curriculum caché</vt:lpstr>
      <vt:lpstr> </vt:lpstr>
      <vt:lpstr> </vt:lpstr>
      <vt:lpstr>Scénario social, suite</vt:lpstr>
      <vt:lpstr>Scénario social, suite</vt:lpstr>
      <vt:lpstr>PowerPoint Presentation</vt:lpstr>
      <vt:lpstr> </vt:lpstr>
      <vt:lpstr>PowerPoint Presentation</vt:lpstr>
      <vt:lpstr>À votre tour</vt:lpstr>
      <vt:lpstr>Encourager l’autonomie</vt:lpstr>
      <vt:lpstr>PowerPoint Presentation</vt:lpstr>
      <vt:lpstr>PowerPoint Presentation</vt:lpstr>
      <vt:lpstr>PowerPoint Presentation</vt:lpstr>
      <vt:lpstr>Activité :  10 moyens pour prendre du recul et encourager l’autonomie*</vt:lpstr>
      <vt:lpstr>      Ressources d’appui </vt:lpstr>
      <vt:lpstr>PowerPoint Presentation</vt:lpstr>
      <vt:lpstr>La bibliothèque de l’éducation inclusive</vt:lpstr>
      <vt:lpstr>Questions? </vt:lpstr>
      <vt:lpstr>PowerPoint Presentation</vt:lpstr>
      <vt:lpstr>    Pour nous joindre :  Lise.Belzile@gov.ab.ca 780-422-7794     </vt:lpstr>
    </vt:vector>
  </TitlesOfParts>
  <Company>Government of Alberta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diversité et  l’inclusion en immersion</dc:title>
  <dc:creator>Alberta Eduction - Advanced Education</dc:creator>
  <cp:lastModifiedBy>Alberta Education</cp:lastModifiedBy>
  <cp:revision>122</cp:revision>
  <dcterms:created xsi:type="dcterms:W3CDTF">2011-10-17T19:28:42Z</dcterms:created>
  <dcterms:modified xsi:type="dcterms:W3CDTF">2013-02-08T17:25:35Z</dcterms:modified>
</cp:coreProperties>
</file>