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405E-8B38-4C01-8E37-BB26C92086FA}" type="datetimeFigureOut">
              <a:rPr lang="fr-CA" smtClean="0"/>
              <a:t>2017-02-02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D6EC-EC07-4B4D-95FD-214EC79365A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766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405E-8B38-4C01-8E37-BB26C92086FA}" type="datetimeFigureOut">
              <a:rPr lang="fr-CA" smtClean="0"/>
              <a:t>2017-02-02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D6EC-EC07-4B4D-95FD-214EC79365A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032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405E-8B38-4C01-8E37-BB26C92086FA}" type="datetimeFigureOut">
              <a:rPr lang="fr-CA" smtClean="0"/>
              <a:t>2017-02-02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D6EC-EC07-4B4D-95FD-214EC79365A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278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405E-8B38-4C01-8E37-BB26C92086FA}" type="datetimeFigureOut">
              <a:rPr lang="fr-CA" smtClean="0"/>
              <a:t>2017-02-02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D6EC-EC07-4B4D-95FD-214EC79365A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016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405E-8B38-4C01-8E37-BB26C92086FA}" type="datetimeFigureOut">
              <a:rPr lang="fr-CA" smtClean="0"/>
              <a:t>2017-02-02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D6EC-EC07-4B4D-95FD-214EC79365A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566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405E-8B38-4C01-8E37-BB26C92086FA}" type="datetimeFigureOut">
              <a:rPr lang="fr-CA" smtClean="0"/>
              <a:t>2017-02-02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D6EC-EC07-4B4D-95FD-214EC79365A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143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405E-8B38-4C01-8E37-BB26C92086FA}" type="datetimeFigureOut">
              <a:rPr lang="fr-CA" smtClean="0"/>
              <a:t>2017-02-02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D6EC-EC07-4B4D-95FD-214EC79365A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567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405E-8B38-4C01-8E37-BB26C92086FA}" type="datetimeFigureOut">
              <a:rPr lang="fr-CA" smtClean="0"/>
              <a:t>2017-02-02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D6EC-EC07-4B4D-95FD-214EC79365A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940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405E-8B38-4C01-8E37-BB26C92086FA}" type="datetimeFigureOut">
              <a:rPr lang="fr-CA" smtClean="0"/>
              <a:t>2017-02-02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D6EC-EC07-4B4D-95FD-214EC79365A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688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405E-8B38-4C01-8E37-BB26C92086FA}" type="datetimeFigureOut">
              <a:rPr lang="fr-CA" smtClean="0"/>
              <a:t>2017-02-02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D6EC-EC07-4B4D-95FD-214EC79365A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408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405E-8B38-4C01-8E37-BB26C92086FA}" type="datetimeFigureOut">
              <a:rPr lang="fr-CA" smtClean="0"/>
              <a:t>2017-02-02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D6EC-EC07-4B4D-95FD-214EC79365A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86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1405E-8B38-4C01-8E37-BB26C92086FA}" type="datetimeFigureOut">
              <a:rPr lang="fr-CA" smtClean="0"/>
              <a:t>2017-02-02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9D6EC-EC07-4B4D-95FD-214EC79365A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3064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0"/>
          <a:stretch/>
        </p:blipFill>
        <p:spPr>
          <a:xfrm>
            <a:off x="214059" y="620687"/>
            <a:ext cx="8715882" cy="5616624"/>
          </a:xfrm>
          <a:prstGeom prst="rect">
            <a:avLst/>
          </a:prstGeom>
        </p:spPr>
      </p:pic>
      <p:sp>
        <p:nvSpPr>
          <p:cNvPr id="5" name="Zone de texte 4"/>
          <p:cNvSpPr txBox="1"/>
          <p:nvPr/>
        </p:nvSpPr>
        <p:spPr>
          <a:xfrm>
            <a:off x="1835696" y="980728"/>
            <a:ext cx="3744416" cy="20162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CA" sz="1600" i="1" dirty="0">
                <a:effectLst/>
                <a:latin typeface="Lucida Handwriting"/>
                <a:ea typeface="Calibri"/>
                <a:cs typeface="Times New Roman"/>
              </a:rPr>
              <a:t>N</a:t>
            </a:r>
            <a:r>
              <a:rPr lang="fr-CA" sz="1100" i="1" dirty="0">
                <a:effectLst/>
                <a:latin typeface="Arial Narrow"/>
                <a:ea typeface="Calibri"/>
                <a:cs typeface="Times New Roman"/>
              </a:rPr>
              <a:t>o</a:t>
            </a:r>
            <a:r>
              <a:rPr lang="fr-CA" sz="1400" i="1" dirty="0">
                <a:effectLst/>
                <a:latin typeface="Arial Narrow"/>
                <a:ea typeface="Calibri"/>
                <a:cs typeface="Times New Roman"/>
              </a:rPr>
              <a:t>us sommes conscients du fait que nous nous trouvons sur les territoires de traités, de lieux de rencontres et de déplacements traditionnels.</a:t>
            </a:r>
            <a:endParaRPr lang="fr-CA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CA" sz="800" i="1" dirty="0">
                <a:effectLst/>
                <a:latin typeface="Arial Narrow"/>
                <a:ea typeface="Calibri"/>
                <a:cs typeface="Times New Roman"/>
              </a:rPr>
              <a:t> </a:t>
            </a:r>
            <a:endParaRPr lang="fr-CA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CA" sz="1400" i="1" dirty="0">
                <a:effectLst/>
                <a:latin typeface="Arial Narrow"/>
                <a:ea typeface="Calibri"/>
                <a:cs typeface="Times New Roman"/>
              </a:rPr>
              <a:t>Nous honorons toutes les Premières </a:t>
            </a:r>
            <a:r>
              <a:rPr lang="fr-CA" sz="1400" i="1" dirty="0" smtClean="0">
                <a:effectLst/>
                <a:latin typeface="Arial Narrow"/>
                <a:ea typeface="Calibri"/>
                <a:cs typeface="Times New Roman"/>
              </a:rPr>
              <a:t>nations</a:t>
            </a:r>
            <a:r>
              <a:rPr lang="fr-CA" sz="1400" i="1" dirty="0">
                <a:effectLst/>
                <a:latin typeface="Arial Narrow"/>
                <a:ea typeface="Calibri"/>
                <a:cs typeface="Times New Roman"/>
              </a:rPr>
              <a:t>, Métis et Inuits qui ont foulé ces terres et y ont laissé leurs empreintes pendant des siècles.</a:t>
            </a:r>
            <a:endParaRPr lang="fr-CA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CA" sz="1400" i="1" dirty="0">
                <a:effectLst/>
                <a:latin typeface="Arial Narrow"/>
                <a:ea typeface="Calibri"/>
                <a:cs typeface="Times New Roman"/>
              </a:rPr>
              <a:t> </a:t>
            </a:r>
            <a:endParaRPr lang="fr-CA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35916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5</TotalTime>
  <Words>24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Magny</dc:creator>
  <cp:lastModifiedBy>Jocelyne Hampton</cp:lastModifiedBy>
  <cp:revision>1</cp:revision>
  <dcterms:created xsi:type="dcterms:W3CDTF">2016-11-23T18:58:37Z</dcterms:created>
  <dcterms:modified xsi:type="dcterms:W3CDTF">2017-02-02T21:42:24Z</dcterms:modified>
</cp:coreProperties>
</file>